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71" r:id="rId4"/>
  </p:sldMasterIdLst>
  <p:notesMasterIdLst>
    <p:notesMasterId r:id="rId50"/>
  </p:notesMasterIdLst>
  <p:sldIdLst>
    <p:sldId id="256" r:id="rId5"/>
    <p:sldId id="297" r:id="rId6"/>
    <p:sldId id="295" r:id="rId7"/>
    <p:sldId id="337" r:id="rId8"/>
    <p:sldId id="338" r:id="rId9"/>
    <p:sldId id="339" r:id="rId10"/>
    <p:sldId id="300" r:id="rId11"/>
    <p:sldId id="323" r:id="rId12"/>
    <p:sldId id="324" r:id="rId13"/>
    <p:sldId id="303" r:id="rId14"/>
    <p:sldId id="310" r:id="rId15"/>
    <p:sldId id="311" r:id="rId16"/>
    <p:sldId id="312" r:id="rId17"/>
    <p:sldId id="313" r:id="rId18"/>
    <p:sldId id="304" r:id="rId19"/>
    <p:sldId id="302" r:id="rId20"/>
    <p:sldId id="305" r:id="rId21"/>
    <p:sldId id="316" r:id="rId22"/>
    <p:sldId id="317" r:id="rId23"/>
    <p:sldId id="318" r:id="rId24"/>
    <p:sldId id="328" r:id="rId25"/>
    <p:sldId id="326" r:id="rId26"/>
    <p:sldId id="292" r:id="rId27"/>
    <p:sldId id="294" r:id="rId28"/>
    <p:sldId id="296" r:id="rId29"/>
    <p:sldId id="298" r:id="rId30"/>
    <p:sldId id="301" r:id="rId31"/>
    <p:sldId id="306" r:id="rId32"/>
    <p:sldId id="307" r:id="rId33"/>
    <p:sldId id="309" r:id="rId34"/>
    <p:sldId id="308" r:id="rId35"/>
    <p:sldId id="314" r:id="rId36"/>
    <p:sldId id="315" r:id="rId37"/>
    <p:sldId id="319" r:id="rId38"/>
    <p:sldId id="320" r:id="rId39"/>
    <p:sldId id="321" r:id="rId40"/>
    <p:sldId id="327" r:id="rId41"/>
    <p:sldId id="329" r:id="rId42"/>
    <p:sldId id="330" r:id="rId43"/>
    <p:sldId id="331" r:id="rId44"/>
    <p:sldId id="332" r:id="rId45"/>
    <p:sldId id="333" r:id="rId46"/>
    <p:sldId id="334" r:id="rId47"/>
    <p:sldId id="335" r:id="rId48"/>
    <p:sldId id="336" r:id="rId49"/>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73" autoAdjust="0"/>
    <p:restoredTop sz="86846" autoAdjust="0"/>
  </p:normalViewPr>
  <p:slideViewPr>
    <p:cSldViewPr snapToGrid="0" snapToObjects="1">
      <p:cViewPr varScale="1">
        <p:scale>
          <a:sx n="156" d="100"/>
          <a:sy n="156" d="100"/>
        </p:scale>
        <p:origin x="730" y="65"/>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CDBC97-5C3C-4333-BCBC-E39561DD4EFD}" type="datetimeFigureOut">
              <a:rPr lang="en-US" smtClean="0"/>
              <a:t>6/2/2017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8DA45-6C0A-436A-B70E-9C5A389D0A54}" type="slidenum">
              <a:rPr lang="en-US" smtClean="0"/>
              <a:t>‹#›</a:t>
            </a:fld>
            <a:endParaRPr lang="en-US"/>
          </a:p>
        </p:txBody>
      </p:sp>
    </p:spTree>
    <p:extLst>
      <p:ext uri="{BB962C8B-B14F-4D97-AF65-F5344CB8AC3E}">
        <p14:creationId xmlns:p14="http://schemas.microsoft.com/office/powerpoint/2010/main" val="978076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2</a:t>
            </a:fld>
            <a:endParaRPr lang="en-US" dirty="0"/>
          </a:p>
        </p:txBody>
      </p:sp>
    </p:spTree>
    <p:extLst>
      <p:ext uri="{BB962C8B-B14F-4D97-AF65-F5344CB8AC3E}">
        <p14:creationId xmlns:p14="http://schemas.microsoft.com/office/powerpoint/2010/main" val="3436844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8</a:t>
            </a:fld>
            <a:endParaRPr lang="en-US" dirty="0"/>
          </a:p>
        </p:txBody>
      </p:sp>
    </p:spTree>
    <p:extLst>
      <p:ext uri="{BB962C8B-B14F-4D97-AF65-F5344CB8AC3E}">
        <p14:creationId xmlns:p14="http://schemas.microsoft.com/office/powerpoint/2010/main" val="3389445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9</a:t>
            </a:fld>
            <a:endParaRPr lang="en-US" dirty="0"/>
          </a:p>
        </p:txBody>
      </p:sp>
    </p:spTree>
    <p:extLst>
      <p:ext uri="{BB962C8B-B14F-4D97-AF65-F5344CB8AC3E}">
        <p14:creationId xmlns:p14="http://schemas.microsoft.com/office/powerpoint/2010/main" val="1529948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10</a:t>
            </a:fld>
            <a:endParaRPr lang="en-US" dirty="0"/>
          </a:p>
        </p:txBody>
      </p:sp>
    </p:spTree>
    <p:extLst>
      <p:ext uri="{BB962C8B-B14F-4D97-AF65-F5344CB8AC3E}">
        <p14:creationId xmlns:p14="http://schemas.microsoft.com/office/powerpoint/2010/main" val="2397511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11</a:t>
            </a:fld>
            <a:endParaRPr lang="en-US" dirty="0"/>
          </a:p>
        </p:txBody>
      </p:sp>
    </p:spTree>
    <p:extLst>
      <p:ext uri="{BB962C8B-B14F-4D97-AF65-F5344CB8AC3E}">
        <p14:creationId xmlns:p14="http://schemas.microsoft.com/office/powerpoint/2010/main" val="3907148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12</a:t>
            </a:fld>
            <a:endParaRPr lang="en-US" dirty="0"/>
          </a:p>
        </p:txBody>
      </p:sp>
    </p:spTree>
    <p:extLst>
      <p:ext uri="{BB962C8B-B14F-4D97-AF65-F5344CB8AC3E}">
        <p14:creationId xmlns:p14="http://schemas.microsoft.com/office/powerpoint/2010/main" val="1629952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13</a:t>
            </a:fld>
            <a:endParaRPr lang="en-US" dirty="0"/>
          </a:p>
        </p:txBody>
      </p:sp>
    </p:spTree>
    <p:extLst>
      <p:ext uri="{BB962C8B-B14F-4D97-AF65-F5344CB8AC3E}">
        <p14:creationId xmlns:p14="http://schemas.microsoft.com/office/powerpoint/2010/main" val="4203624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14</a:t>
            </a:fld>
            <a:endParaRPr lang="en-US" dirty="0"/>
          </a:p>
        </p:txBody>
      </p:sp>
    </p:spTree>
    <p:extLst>
      <p:ext uri="{BB962C8B-B14F-4D97-AF65-F5344CB8AC3E}">
        <p14:creationId xmlns:p14="http://schemas.microsoft.com/office/powerpoint/2010/main" val="341232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15</a:t>
            </a:fld>
            <a:endParaRPr lang="en-US" dirty="0"/>
          </a:p>
        </p:txBody>
      </p:sp>
    </p:spTree>
    <p:extLst>
      <p:ext uri="{BB962C8B-B14F-4D97-AF65-F5344CB8AC3E}">
        <p14:creationId xmlns:p14="http://schemas.microsoft.com/office/powerpoint/2010/main" val="484876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16</a:t>
            </a:fld>
            <a:endParaRPr lang="en-US" dirty="0"/>
          </a:p>
        </p:txBody>
      </p:sp>
    </p:spTree>
    <p:extLst>
      <p:ext uri="{BB962C8B-B14F-4D97-AF65-F5344CB8AC3E}">
        <p14:creationId xmlns:p14="http://schemas.microsoft.com/office/powerpoint/2010/main" val="3819844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17</a:t>
            </a:fld>
            <a:endParaRPr lang="en-US" dirty="0"/>
          </a:p>
        </p:txBody>
      </p:sp>
    </p:spTree>
    <p:extLst>
      <p:ext uri="{BB962C8B-B14F-4D97-AF65-F5344CB8AC3E}">
        <p14:creationId xmlns:p14="http://schemas.microsoft.com/office/powerpoint/2010/main" val="183124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3</a:t>
            </a:fld>
            <a:endParaRPr lang="en-US" dirty="0"/>
          </a:p>
        </p:txBody>
      </p:sp>
    </p:spTree>
    <p:extLst>
      <p:ext uri="{BB962C8B-B14F-4D97-AF65-F5344CB8AC3E}">
        <p14:creationId xmlns:p14="http://schemas.microsoft.com/office/powerpoint/2010/main" val="2580478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18</a:t>
            </a:fld>
            <a:endParaRPr lang="en-US" dirty="0"/>
          </a:p>
        </p:txBody>
      </p:sp>
    </p:spTree>
    <p:extLst>
      <p:ext uri="{BB962C8B-B14F-4D97-AF65-F5344CB8AC3E}">
        <p14:creationId xmlns:p14="http://schemas.microsoft.com/office/powerpoint/2010/main" val="3109306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19</a:t>
            </a:fld>
            <a:endParaRPr lang="en-US" dirty="0"/>
          </a:p>
        </p:txBody>
      </p:sp>
    </p:spTree>
    <p:extLst>
      <p:ext uri="{BB962C8B-B14F-4D97-AF65-F5344CB8AC3E}">
        <p14:creationId xmlns:p14="http://schemas.microsoft.com/office/powerpoint/2010/main" val="1449929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20</a:t>
            </a:fld>
            <a:endParaRPr lang="en-US" dirty="0"/>
          </a:p>
        </p:txBody>
      </p:sp>
    </p:spTree>
    <p:extLst>
      <p:ext uri="{BB962C8B-B14F-4D97-AF65-F5344CB8AC3E}">
        <p14:creationId xmlns:p14="http://schemas.microsoft.com/office/powerpoint/2010/main" val="3174263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21</a:t>
            </a:fld>
            <a:endParaRPr lang="en-US" dirty="0"/>
          </a:p>
        </p:txBody>
      </p:sp>
    </p:spTree>
    <p:extLst>
      <p:ext uri="{BB962C8B-B14F-4D97-AF65-F5344CB8AC3E}">
        <p14:creationId xmlns:p14="http://schemas.microsoft.com/office/powerpoint/2010/main" val="309794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22</a:t>
            </a:fld>
            <a:endParaRPr lang="en-US" dirty="0"/>
          </a:p>
        </p:txBody>
      </p:sp>
    </p:spTree>
    <p:extLst>
      <p:ext uri="{BB962C8B-B14F-4D97-AF65-F5344CB8AC3E}">
        <p14:creationId xmlns:p14="http://schemas.microsoft.com/office/powerpoint/2010/main" val="1233577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23</a:t>
            </a:fld>
            <a:endParaRPr lang="en-US" dirty="0"/>
          </a:p>
        </p:txBody>
      </p:sp>
    </p:spTree>
    <p:extLst>
      <p:ext uri="{BB962C8B-B14F-4D97-AF65-F5344CB8AC3E}">
        <p14:creationId xmlns:p14="http://schemas.microsoft.com/office/powerpoint/2010/main" val="4294832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24</a:t>
            </a:fld>
            <a:endParaRPr lang="en-US" dirty="0"/>
          </a:p>
        </p:txBody>
      </p:sp>
    </p:spTree>
    <p:extLst>
      <p:ext uri="{BB962C8B-B14F-4D97-AF65-F5344CB8AC3E}">
        <p14:creationId xmlns:p14="http://schemas.microsoft.com/office/powerpoint/2010/main" val="2716407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98DA45-6C0A-436A-B70E-9C5A389D0A54}" type="slidenum">
              <a:rPr lang="en-US" smtClean="0"/>
              <a:t>25</a:t>
            </a:fld>
            <a:endParaRPr lang="en-US"/>
          </a:p>
        </p:txBody>
      </p:sp>
    </p:spTree>
    <p:extLst>
      <p:ext uri="{BB962C8B-B14F-4D97-AF65-F5344CB8AC3E}">
        <p14:creationId xmlns:p14="http://schemas.microsoft.com/office/powerpoint/2010/main" val="2088661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98DA45-6C0A-436A-B70E-9C5A389D0A54}" type="slidenum">
              <a:rPr lang="en-US" smtClean="0"/>
              <a:t>26</a:t>
            </a:fld>
            <a:endParaRPr lang="en-US"/>
          </a:p>
        </p:txBody>
      </p:sp>
    </p:spTree>
    <p:extLst>
      <p:ext uri="{BB962C8B-B14F-4D97-AF65-F5344CB8AC3E}">
        <p14:creationId xmlns:p14="http://schemas.microsoft.com/office/powerpoint/2010/main" val="2819042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98DA45-6C0A-436A-B70E-9C5A389D0A54}" type="slidenum">
              <a:rPr lang="en-US" smtClean="0"/>
              <a:t>27</a:t>
            </a:fld>
            <a:endParaRPr lang="en-US"/>
          </a:p>
        </p:txBody>
      </p:sp>
    </p:spTree>
    <p:extLst>
      <p:ext uri="{BB962C8B-B14F-4D97-AF65-F5344CB8AC3E}">
        <p14:creationId xmlns:p14="http://schemas.microsoft.com/office/powerpoint/2010/main" val="3429321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98DA45-6C0A-436A-B70E-9C5A389D0A54}" type="slidenum">
              <a:rPr lang="en-US" smtClean="0"/>
              <a:t>‹#›</a:t>
            </a:fld>
            <a:endParaRPr lang="en-US"/>
          </a:p>
        </p:txBody>
      </p:sp>
    </p:spTree>
    <p:extLst>
      <p:ext uri="{BB962C8B-B14F-4D97-AF65-F5344CB8AC3E}">
        <p14:creationId xmlns:p14="http://schemas.microsoft.com/office/powerpoint/2010/main" val="15140289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Emit values that pass the provided condition.</a:t>
            </a:r>
          </a:p>
          <a:p>
            <a:endParaRPr lang="en-US" dirty="0"/>
          </a:p>
          <a:p>
            <a:r>
              <a:rPr lang="en-US" dirty="0"/>
              <a:t>//emit ({name: 'Joe', age: 31}, {name: 'Bob', age:25}) </a:t>
            </a:r>
            <a:br>
              <a:rPr lang="en-US" dirty="0"/>
            </a:br>
            <a:r>
              <a:rPr lang="en-US" dirty="0"/>
              <a:t>const source = Rx.Observable.from([{name: 'Joe', age: 31}, {name: 'Bob', age:25}]); </a:t>
            </a:r>
            <a:br>
              <a:rPr lang="en-US" dirty="0"/>
            </a:br>
            <a:r>
              <a:rPr lang="en-US" dirty="0"/>
              <a:t>//filter out people with age under 30 </a:t>
            </a:r>
            <a:br>
              <a:rPr lang="en-US" dirty="0"/>
            </a:br>
            <a:r>
              <a:rPr lang="en-US" dirty="0"/>
              <a:t>const example = source.filter(person =&gt; person.age &gt;= 30); </a:t>
            </a:r>
            <a:br>
              <a:rPr lang="en-US" dirty="0"/>
            </a:br>
            <a:r>
              <a:rPr lang="en-US" dirty="0"/>
              <a:t>//output: "Over 30: Joe" </a:t>
            </a:r>
            <a:br>
              <a:rPr lang="en-US" dirty="0"/>
            </a:br>
            <a:r>
              <a:rPr lang="en-US" dirty="0"/>
              <a:t>const subscribe = example.subscribe(val =&gt; console.log(`Over 30: ${val.name}`)); </a:t>
            </a:r>
          </a:p>
        </p:txBody>
      </p:sp>
      <p:sp>
        <p:nvSpPr>
          <p:cNvPr id="4" name="Slide Number Placeholder 3"/>
          <p:cNvSpPr>
            <a:spLocks noGrp="1"/>
          </p:cNvSpPr>
          <p:nvPr>
            <p:ph type="sldNum" sz="quarter" idx="10"/>
          </p:nvPr>
        </p:nvSpPr>
        <p:spPr/>
        <p:txBody>
          <a:bodyPr/>
          <a:lstStyle/>
          <a:p>
            <a:fld id="{4AE71839-3D0B-444C-8199-CD245C32F533}" type="slidenum">
              <a:rPr lang="en-US" smtClean="0"/>
              <a:t>28</a:t>
            </a:fld>
            <a:endParaRPr lang="en-US" dirty="0"/>
          </a:p>
        </p:txBody>
      </p:sp>
    </p:spTree>
    <p:extLst>
      <p:ext uri="{BB962C8B-B14F-4D97-AF65-F5344CB8AC3E}">
        <p14:creationId xmlns:p14="http://schemas.microsoft.com/office/powerpoint/2010/main" val="11108111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Emit values that pass the provided condition.</a:t>
            </a:r>
          </a:p>
          <a:p>
            <a:endParaRPr lang="en-US" dirty="0"/>
          </a:p>
          <a:p>
            <a:r>
              <a:rPr lang="en-US"/>
              <a:t>//emit every second</a:t>
            </a:r>
            <a:r>
              <a:rPr lang="en-US" dirty="0"/>
              <a:t>
const source = Rx.Observable.interval(1000);
//filter out all values until interval is greater than 5
const example = source.filter(num=&gt; num &gt; 5); /*
 </a:t>
            </a:r>
            <a:r>
              <a:rPr lang="en-US"/>
              <a:t> </a:t>
            </a:r>
            <a:r>
              <a:rPr lang="en-US" dirty="0"/>
              <a:t>"Number greater than 5: 6"
  </a:t>
            </a:r>
            <a:r>
              <a:rPr lang="en-US"/>
              <a:t>"Number greater than 5: 7"</a:t>
            </a:r>
            <a:r>
              <a:rPr lang="en-US" dirty="0"/>
              <a:t>
  "Number greater than 5 </a:t>
            </a:r>
            <a:br>
              <a:rPr lang="en-US" dirty="0"/>
            </a:br>
            <a:r>
              <a:rPr lang="en-US" dirty="0"/>
              <a:t>: 8"
  "Number greater than 5: 9" */
const subscribe = example.subscribe(val =&gt; console.log(`Number greater than 5: ${val}`));</a:t>
            </a:r>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29</a:t>
            </a:fld>
            <a:endParaRPr lang="en-US" dirty="0"/>
          </a:p>
        </p:txBody>
      </p:sp>
    </p:spTree>
    <p:extLst>
      <p:ext uri="{BB962C8B-B14F-4D97-AF65-F5344CB8AC3E}">
        <p14:creationId xmlns:p14="http://schemas.microsoft.com/office/powerpoint/2010/main" val="3330334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Discard emitted values that take less than the specified time, based on selector function, between output.</a:t>
            </a:r>
          </a:p>
          <a:p>
            <a:endParaRPr lang="en-US" dirty="0"/>
          </a:p>
          <a:p>
            <a:r>
              <a:rPr lang="en-US" dirty="0"/>
              <a:t>const input = document.getElementById('example');
//for every keyup, map to current input value
const example= Rx.Observable.fromEvent(input, 'keyup')
 </a:t>
            </a:r>
            <a:r>
              <a:rPr lang="en-US"/>
              <a:t> </a:t>
            </a:r>
            <a:r>
              <a:rPr lang="en-US" dirty="0"/>
              <a:t>.map(</a:t>
            </a:r>
            <a:r>
              <a:rPr lang="en-US" dirty="0" err="1"/>
              <a:t>i</a:t>
            </a:r>
            <a:r>
              <a:rPr lang="en-US" dirty="0"/>
              <a:t> =&gt; </a:t>
            </a:r>
            <a:r>
              <a:rPr lang="en-US" dirty="0" err="1"/>
              <a:t>i</a:t>
            </a:r>
            <a:r>
              <a:rPr lang="en-US" dirty="0"/>
              <a:t>.currentTarget .value);
//wait .5s between keyups to emit current value
//throw away all other values
const debouncedInput = example .debounceTime(500); //log values
 const subscribe = debouncedInput.subscribe(val =&gt; {
  console.log(`Debounced Input: ${val}`);
}); </a:t>
            </a:r>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30</a:t>
            </a:fld>
            <a:endParaRPr lang="en-US" dirty="0"/>
          </a:p>
        </p:txBody>
      </p:sp>
    </p:spTree>
    <p:extLst>
      <p:ext uri="{BB962C8B-B14F-4D97-AF65-F5344CB8AC3E}">
        <p14:creationId xmlns:p14="http://schemas.microsoft.com/office/powerpoint/2010/main" val="3467372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31</a:t>
            </a:fld>
            <a:endParaRPr lang="en-US" dirty="0"/>
          </a:p>
        </p:txBody>
      </p:sp>
    </p:spTree>
    <p:extLst>
      <p:ext uri="{BB962C8B-B14F-4D97-AF65-F5344CB8AC3E}">
        <p14:creationId xmlns:p14="http://schemas.microsoft.com/office/powerpoint/2010/main" val="1543323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98DA45-6C0A-436A-B70E-9C5A389D0A54}" type="slidenum">
              <a:rPr lang="en-US" smtClean="0"/>
              <a:t>32</a:t>
            </a:fld>
            <a:endParaRPr lang="en-US"/>
          </a:p>
        </p:txBody>
      </p:sp>
    </p:spTree>
    <p:extLst>
      <p:ext uri="{BB962C8B-B14F-4D97-AF65-F5344CB8AC3E}">
        <p14:creationId xmlns:p14="http://schemas.microsoft.com/office/powerpoint/2010/main" val="14343122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 projection with each value from source.</a:t>
            </a:r>
          </a:p>
          <a:p>
            <a:endParaRPr lang="en-US" dirty="0"/>
          </a:p>
          <a:p>
            <a:r>
              <a:rPr lang="en-US" dirty="0"/>
              <a:t>//emit (1,2,3,4,5)
const source = Rx.Observable.from([1,2,3,4,5]);
//add 10 to each value
const example = source.map(val=&gt; val + 10);
//output: 11,12,13,14,15
const subscribe = example.subscribe(val =&gt; console.log( val));</a:t>
            </a:r>
            <a:endParaRPr lang="en-US"/>
          </a:p>
          <a:p>
            <a:endParaRPr lang="en-US" dirty="0"/>
          </a:p>
          <a:p>
            <a:r>
              <a:rPr lang="en-US" dirty="0"/>
              <a:t>//emit ({name: 'Joe', age: 30}, {name: 'Frank', age: 20},{name: 'Ryan', age: 50})
const source = Rx.Observable.from([{name: 'Joe', age: 30}, {name: 'Frank', age: 20},{name: 'Ryan', age: 50}]);
//grab each persons name
const example = source.map(person =&gt; person.name);
//output: "Joe","Frank","Ryan"
const subscribe = example.subscribe(val =&gt; console.log(val));</a:t>
            </a:r>
          </a:p>
        </p:txBody>
      </p:sp>
      <p:sp>
        <p:nvSpPr>
          <p:cNvPr id="4" name="Slide Number Placeholder 3"/>
          <p:cNvSpPr>
            <a:spLocks noGrp="1"/>
          </p:cNvSpPr>
          <p:nvPr>
            <p:ph type="sldNum" sz="quarter" idx="10"/>
          </p:nvPr>
        </p:nvSpPr>
        <p:spPr/>
        <p:txBody>
          <a:bodyPr/>
          <a:lstStyle/>
          <a:p>
            <a:fld id="{4AE71839-3D0B-444C-8199-CD245C32F533}" type="slidenum">
              <a:rPr lang="en-US" smtClean="0"/>
              <a:t>33</a:t>
            </a:fld>
            <a:endParaRPr lang="en-US" dirty="0"/>
          </a:p>
        </p:txBody>
      </p:sp>
    </p:spTree>
    <p:extLst>
      <p:ext uri="{BB962C8B-B14F-4D97-AF65-F5344CB8AC3E}">
        <p14:creationId xmlns:p14="http://schemas.microsoft.com/office/powerpoint/2010/main" val="2942596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to observable, emit values.</a:t>
            </a:r>
          </a:p>
          <a:p>
            <a:endParaRPr lang="en-US" dirty="0"/>
          </a:p>
          <a:p>
            <a:r>
              <a:rPr lang="en-US" dirty="0"/>
              <a:t>//emit 'Hello'
const source = Rx.Observable.of('Hello');
//map to inner observable and flatten
const example = source.mergeMap(val =&gt; Rx.Observable.of(`${val} World!`));
//output: 'Hello World!'
const subscribe = example.subscribe(val =&gt; console.log(val));</a:t>
            </a:r>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34</a:t>
            </a:fld>
            <a:endParaRPr lang="en-US" dirty="0"/>
          </a:p>
        </p:txBody>
      </p:sp>
    </p:spTree>
    <p:extLst>
      <p:ext uri="{BB962C8B-B14F-4D97-AF65-F5344CB8AC3E}">
        <p14:creationId xmlns:p14="http://schemas.microsoft.com/office/powerpoint/2010/main" val="34330488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Applies an accumulator function over an observable sequence, returning the result of the aggregation as a single element in the result sequence. The specified seed value is used as the initial accumulator value.</a:t>
            </a:r>
          </a:p>
          <a:p>
            <a:endParaRPr lang="en-US"/>
          </a:p>
          <a:p>
            <a:r>
              <a:rPr lang="en-US" dirty="0"/>
              <a:t>/* With a seed */
var source = Rx.Observable.range(1, 3)
 </a:t>
            </a:r>
            <a:r>
              <a:rPr lang="en-US"/>
              <a:t> </a:t>
            </a:r>
            <a:r>
              <a:rPr lang="en-US" dirty="0"/>
              <a:t>.reduce(function(acc, x, idx, source) {
   </a:t>
            </a:r>
            <a:r>
              <a:rPr lang="en-US"/>
              <a:t> </a:t>
            </a:r>
            <a:r>
              <a:rPr lang="en-US" dirty="0"/>
              <a:t>return acc * x;
 </a:t>
            </a:r>
            <a:r>
              <a:rPr lang="en-US"/>
              <a:t> </a:t>
            </a:r>
            <a:r>
              <a:rPr lang="en-US" dirty="0"/>
              <a:t>}, 1)
var subscription= source.subscribe(
  function (x) {
   </a:t>
            </a:r>
            <a:r>
              <a:rPr lang="en-US"/>
              <a:t> </a:t>
            </a:r>
            <a:r>
              <a:rPr lang="en-US" dirty="0"/>
              <a:t>console.log('Next: %s', x);
  },
  function (err) {
   </a:t>
            </a:r>
            <a:r>
              <a:rPr lang="en-US"/>
              <a:t> </a:t>
            </a:r>
            <a:r>
              <a:rPr lang="en-US" dirty="0"/>
              <a:t>console.log('Error: %s', err);
  },
  function () {
   </a:t>
            </a:r>
            <a:r>
              <a:rPr lang="en-US"/>
              <a:t> </a:t>
            </a:r>
            <a:r>
              <a:rPr lang="en-US" dirty="0"/>
              <a:t>console.log('Completed');
  });
// =&gt; Next: 6
// =&gt; Completed</a:t>
            </a:r>
          </a:p>
        </p:txBody>
      </p:sp>
      <p:sp>
        <p:nvSpPr>
          <p:cNvPr id="4" name="Slide Number Placeholder 3"/>
          <p:cNvSpPr>
            <a:spLocks noGrp="1"/>
          </p:cNvSpPr>
          <p:nvPr>
            <p:ph type="sldNum" sz="quarter" idx="10"/>
          </p:nvPr>
        </p:nvSpPr>
        <p:spPr/>
        <p:txBody>
          <a:bodyPr/>
          <a:lstStyle/>
          <a:p>
            <a:fld id="{4AE71839-3D0B-444C-8199-CD245C32F533}" type="slidenum">
              <a:rPr lang="en-US" smtClean="0"/>
              <a:t>35</a:t>
            </a:fld>
            <a:endParaRPr lang="en-US" dirty="0"/>
          </a:p>
        </p:txBody>
      </p:sp>
    </p:spTree>
    <p:extLst>
      <p:ext uri="{BB962C8B-B14F-4D97-AF65-F5344CB8AC3E}">
        <p14:creationId xmlns:p14="http://schemas.microsoft.com/office/powerpoint/2010/main" val="2083438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http://jsbin.com/tufeger/edit?js,console</a:t>
            </a:r>
          </a:p>
        </p:txBody>
      </p:sp>
      <p:sp>
        <p:nvSpPr>
          <p:cNvPr id="4" name="Slide Number Placeholder 3"/>
          <p:cNvSpPr>
            <a:spLocks noGrp="1"/>
          </p:cNvSpPr>
          <p:nvPr>
            <p:ph type="sldNum" sz="quarter" idx="10"/>
          </p:nvPr>
        </p:nvSpPr>
        <p:spPr/>
        <p:txBody>
          <a:bodyPr/>
          <a:lstStyle/>
          <a:p>
            <a:fld id="{4AE71839-3D0B-444C-8199-CD245C32F533}" type="slidenum">
              <a:rPr lang="en-US" smtClean="0"/>
              <a:t>36</a:t>
            </a:fld>
            <a:endParaRPr lang="en-US" dirty="0"/>
          </a:p>
        </p:txBody>
      </p:sp>
    </p:spTree>
    <p:extLst>
      <p:ext uri="{BB962C8B-B14F-4D97-AF65-F5344CB8AC3E}">
        <p14:creationId xmlns:p14="http://schemas.microsoft.com/office/powerpoint/2010/main" val="3036570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98DA45-6C0A-436A-B70E-9C5A389D0A54}" type="slidenum">
              <a:rPr lang="en-US" smtClean="0"/>
              <a:t>37</a:t>
            </a:fld>
            <a:endParaRPr lang="en-US"/>
          </a:p>
        </p:txBody>
      </p:sp>
    </p:spTree>
    <p:extLst>
      <p:ext uri="{BB962C8B-B14F-4D97-AF65-F5344CB8AC3E}">
        <p14:creationId xmlns:p14="http://schemas.microsoft.com/office/powerpoint/2010/main" val="597605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98DA45-6C0A-436A-B70E-9C5A389D0A54}" type="slidenum">
              <a:rPr lang="en-US" smtClean="0"/>
              <a:t>5</a:t>
            </a:fld>
            <a:endParaRPr lang="en-US"/>
          </a:p>
        </p:txBody>
      </p:sp>
    </p:spTree>
    <p:extLst>
      <p:ext uri="{BB962C8B-B14F-4D97-AF65-F5344CB8AC3E}">
        <p14:creationId xmlns:p14="http://schemas.microsoft.com/office/powerpoint/2010/main" val="23086353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Turn multiple observables into a single observable.</a:t>
            </a:r>
          </a:p>
          <a:p>
            <a:endParaRPr lang="en-US" dirty="0">
              <a:latin typeface="Calibri"/>
            </a:endParaRPr>
          </a:p>
          <a:p>
            <a:r>
              <a:rPr lang="en-US" dirty="0">
                <a:latin typeface="Calibri"/>
              </a:rPr>
              <a:t>//emit every 2.5 seconds
const first = Rx.Observable.interval(2500);
//emit every 1 second
const second = Rx.Observable.interval(1000);
//used as instance method
const example = first.merge(second);
//output: 0,1,0,2....
const subscribe = example.subscribe(val =&gt; console.log(val));</a:t>
            </a:r>
            <a:endParaRPr lang="en-US">
              <a:latin typeface="Calibri"/>
            </a:endParaRPr>
          </a:p>
        </p:txBody>
      </p:sp>
      <p:sp>
        <p:nvSpPr>
          <p:cNvPr id="4" name="Slide Number Placeholder 3"/>
          <p:cNvSpPr>
            <a:spLocks noGrp="1"/>
          </p:cNvSpPr>
          <p:nvPr>
            <p:ph type="sldNum" sz="quarter" idx="10"/>
          </p:nvPr>
        </p:nvSpPr>
        <p:spPr/>
        <p:txBody>
          <a:bodyPr/>
          <a:lstStyle/>
          <a:p>
            <a:fld id="{4AE71839-3D0B-444C-8199-CD245C32F533}" type="slidenum">
              <a:rPr lang="en-US" smtClean="0"/>
              <a:t>38</a:t>
            </a:fld>
            <a:endParaRPr lang="en-US" dirty="0"/>
          </a:p>
        </p:txBody>
      </p:sp>
    </p:spTree>
    <p:extLst>
      <p:ext uri="{BB962C8B-B14F-4D97-AF65-F5344CB8AC3E}">
        <p14:creationId xmlns:p14="http://schemas.microsoft.com/office/powerpoint/2010/main" val="22253783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Emit given value first.</a:t>
            </a:r>
          </a:p>
          <a:p>
            <a:endParaRPr lang="en-US" dirty="0">
              <a:latin typeface="Calibri"/>
            </a:endParaRPr>
          </a:p>
          <a:p>
            <a:r>
              <a:rPr lang="en-US" dirty="0">
                <a:latin typeface="Calibri"/>
              </a:rPr>
              <a:t>//emit (1,2,3)
const source= Rx.Observable.of(1,2,3);
//start with 0
const example = source.</a:t>
            </a:r>
            <a:r>
              <a:rPr lang="en-US" dirty="0" err="1">
                <a:latin typeface="Calibri"/>
              </a:rPr>
              <a:t>startWith</a:t>
            </a:r>
            <a:r>
              <a:rPr lang="en-US" dirty="0">
                <a:latin typeface="Calibri"/>
              </a:rPr>
              <a:t>(0);
//output: 0,1,2,3
const subscribe = example.subscribe(val =&gt; console.log(val));</a:t>
            </a:r>
          </a:p>
        </p:txBody>
      </p:sp>
      <p:sp>
        <p:nvSpPr>
          <p:cNvPr id="4" name="Slide Number Placeholder 3"/>
          <p:cNvSpPr>
            <a:spLocks noGrp="1"/>
          </p:cNvSpPr>
          <p:nvPr>
            <p:ph type="sldNum" sz="quarter" idx="10"/>
          </p:nvPr>
        </p:nvSpPr>
        <p:spPr/>
        <p:txBody>
          <a:bodyPr/>
          <a:lstStyle/>
          <a:p>
            <a:fld id="{4AE71839-3D0B-444C-8199-CD245C32F533}" type="slidenum">
              <a:rPr lang="en-US" smtClean="0"/>
              <a:t>39</a:t>
            </a:fld>
            <a:endParaRPr lang="en-US" dirty="0"/>
          </a:p>
        </p:txBody>
      </p:sp>
    </p:spTree>
    <p:extLst>
      <p:ext uri="{BB962C8B-B14F-4D97-AF65-F5344CB8AC3E}">
        <p14:creationId xmlns:p14="http://schemas.microsoft.com/office/powerpoint/2010/main" val="34843797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40</a:t>
            </a:fld>
            <a:endParaRPr lang="en-US" dirty="0"/>
          </a:p>
        </p:txBody>
      </p:sp>
    </p:spTree>
    <p:extLst>
      <p:ext uri="{BB962C8B-B14F-4D97-AF65-F5344CB8AC3E}">
        <p14:creationId xmlns:p14="http://schemas.microsoft.com/office/powerpoint/2010/main" val="3894946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98DA45-6C0A-436A-B70E-9C5A389D0A54}" type="slidenum">
              <a:rPr lang="en-US" smtClean="0"/>
              <a:t>41</a:t>
            </a:fld>
            <a:endParaRPr lang="en-US"/>
          </a:p>
        </p:txBody>
      </p:sp>
    </p:spTree>
    <p:extLst>
      <p:ext uri="{BB962C8B-B14F-4D97-AF65-F5344CB8AC3E}">
        <p14:creationId xmlns:p14="http://schemas.microsoft.com/office/powerpoint/2010/main" val="41872096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42</a:t>
            </a:fld>
            <a:endParaRPr lang="en-US" dirty="0"/>
          </a:p>
        </p:txBody>
      </p:sp>
    </p:spTree>
    <p:extLst>
      <p:ext uri="{BB962C8B-B14F-4D97-AF65-F5344CB8AC3E}">
        <p14:creationId xmlns:p14="http://schemas.microsoft.com/office/powerpoint/2010/main" val="3518912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6</a:t>
            </a:fld>
            <a:endParaRPr lang="en-US" dirty="0"/>
          </a:p>
        </p:txBody>
      </p:sp>
    </p:spTree>
    <p:extLst>
      <p:ext uri="{BB962C8B-B14F-4D97-AF65-F5344CB8AC3E}">
        <p14:creationId xmlns:p14="http://schemas.microsoft.com/office/powerpoint/2010/main" val="4427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4</a:t>
            </a:fld>
            <a:endParaRPr lang="en-US" dirty="0"/>
          </a:p>
        </p:txBody>
      </p:sp>
    </p:spTree>
    <p:extLst>
      <p:ext uri="{BB962C8B-B14F-4D97-AF65-F5344CB8AC3E}">
        <p14:creationId xmlns:p14="http://schemas.microsoft.com/office/powerpoint/2010/main" val="4202132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5</a:t>
            </a:fld>
            <a:endParaRPr lang="en-US" dirty="0"/>
          </a:p>
        </p:txBody>
      </p:sp>
    </p:spTree>
    <p:extLst>
      <p:ext uri="{BB962C8B-B14F-4D97-AF65-F5344CB8AC3E}">
        <p14:creationId xmlns:p14="http://schemas.microsoft.com/office/powerpoint/2010/main" val="210166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6</a:t>
            </a:fld>
            <a:endParaRPr lang="en-US" dirty="0"/>
          </a:p>
        </p:txBody>
      </p:sp>
    </p:spTree>
    <p:extLst>
      <p:ext uri="{BB962C8B-B14F-4D97-AF65-F5344CB8AC3E}">
        <p14:creationId xmlns:p14="http://schemas.microsoft.com/office/powerpoint/2010/main" val="850862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71839-3D0B-444C-8199-CD245C32F533}" type="slidenum">
              <a:rPr lang="en-US" smtClean="0"/>
              <a:t>7</a:t>
            </a:fld>
            <a:endParaRPr lang="en-US" dirty="0"/>
          </a:p>
        </p:txBody>
      </p:sp>
    </p:spTree>
    <p:extLst>
      <p:ext uri="{BB962C8B-B14F-4D97-AF65-F5344CB8AC3E}">
        <p14:creationId xmlns:p14="http://schemas.microsoft.com/office/powerpoint/2010/main" val="14063284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MI TEMPLATE - Cover Slide 0">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hasCustomPrompt="1"/>
          </p:nvPr>
        </p:nvSpPr>
        <p:spPr>
          <a:xfrm>
            <a:off x="571500" y="2307250"/>
            <a:ext cx="5610600" cy="1683600"/>
          </a:xfrm>
          <a:prstGeom prst="rect">
            <a:avLst/>
          </a:prstGeom>
        </p:spPr>
        <p:txBody>
          <a:bodyPr lIns="91425" tIns="91425" rIns="91425" bIns="91425" anchor="b" anchorCtr="0"/>
          <a:lstStyle>
            <a:lvl1pPr rtl="0">
              <a:spcBef>
                <a:spcPts val="0"/>
              </a:spcBef>
              <a:buSzPct val="100000"/>
              <a:buFont typeface="Raleway"/>
              <a:defRPr sz="4000">
                <a:latin typeface="Raleway"/>
                <a:ea typeface="Raleway"/>
                <a:cs typeface="Raleway"/>
                <a:sym typeface="Raleway"/>
              </a:defRPr>
            </a:lvl1pPr>
            <a:lvl2pPr rtl="0">
              <a:spcBef>
                <a:spcPts val="0"/>
              </a:spcBef>
              <a:buSzPct val="100000"/>
              <a:defRPr sz="4800"/>
            </a:lvl2pPr>
            <a:lvl3pPr rtl="0">
              <a:spcBef>
                <a:spcPts val="0"/>
              </a:spcBef>
              <a:buSzPct val="100000"/>
              <a:defRPr sz="4800"/>
            </a:lvl3pPr>
            <a:lvl4pPr rtl="0">
              <a:spcBef>
                <a:spcPts val="0"/>
              </a:spcBef>
              <a:buSzPct val="100000"/>
              <a:defRPr sz="4800"/>
            </a:lvl4pPr>
            <a:lvl5pPr rtl="0">
              <a:spcBef>
                <a:spcPts val="0"/>
              </a:spcBef>
              <a:buSzPct val="100000"/>
              <a:defRPr sz="4800"/>
            </a:lvl5pPr>
            <a:lvl6pPr rtl="0">
              <a:spcBef>
                <a:spcPts val="0"/>
              </a:spcBef>
              <a:buSzPct val="100000"/>
              <a:defRPr sz="4800"/>
            </a:lvl6pPr>
            <a:lvl7pPr rtl="0">
              <a:spcBef>
                <a:spcPts val="0"/>
              </a:spcBef>
              <a:buSzPct val="100000"/>
              <a:defRPr sz="4800"/>
            </a:lvl7pPr>
            <a:lvl8pPr rtl="0">
              <a:spcBef>
                <a:spcPts val="0"/>
              </a:spcBef>
              <a:buSzPct val="100000"/>
              <a:defRPr sz="4800"/>
            </a:lvl8pPr>
            <a:lvl9pPr rtl="0">
              <a:spcBef>
                <a:spcPts val="0"/>
              </a:spcBef>
              <a:buSzPct val="100000"/>
              <a:defRPr sz="4800"/>
            </a:lvl9pPr>
          </a:lstStyle>
          <a:p>
            <a:r>
              <a:rPr lang="en-US" dirty="0"/>
              <a:t>CLICK TO EDIT MASTER TITLE STYLE</a:t>
            </a:r>
          </a:p>
        </p:txBody>
      </p:sp>
      <p:sp>
        <p:nvSpPr>
          <p:cNvPr id="37" name="Shape 37"/>
          <p:cNvSpPr txBox="1">
            <a:spLocks noGrp="1"/>
          </p:cNvSpPr>
          <p:nvPr>
            <p:ph type="subTitle" idx="1"/>
          </p:nvPr>
        </p:nvSpPr>
        <p:spPr>
          <a:xfrm>
            <a:off x="571500" y="3990912"/>
            <a:ext cx="5610600" cy="784799"/>
          </a:xfrm>
          <a:prstGeom prst="rect">
            <a:avLst/>
          </a:prstGeom>
          <a:noFill/>
          <a:ln>
            <a:noFill/>
          </a:ln>
        </p:spPr>
        <p:txBody>
          <a:bodyPr lIns="91425" tIns="91425" rIns="91425" bIns="91425" anchor="t" anchorCtr="0"/>
          <a:lstStyle>
            <a:lvl1pPr rtl="0">
              <a:spcBef>
                <a:spcPts val="0"/>
              </a:spcBef>
              <a:buClr>
                <a:schemeClr val="dk2"/>
              </a:buClr>
              <a:buFont typeface="Raleway"/>
              <a:buNone/>
              <a:defRPr>
                <a:solidFill>
                  <a:schemeClr val="dk2"/>
                </a:solidFill>
                <a:latin typeface="Raleway"/>
                <a:ea typeface="Raleway"/>
                <a:cs typeface="Raleway"/>
                <a:sym typeface="Raleway"/>
              </a:defRPr>
            </a:lvl1pPr>
            <a:lvl2pPr rtl="0">
              <a:spcBef>
                <a:spcPts val="0"/>
              </a:spcBef>
              <a:buClr>
                <a:schemeClr val="dk2"/>
              </a:buClr>
              <a:buSzPct val="100000"/>
              <a:buNone/>
              <a:defRPr sz="3000">
                <a:solidFill>
                  <a:schemeClr val="dk2"/>
                </a:solidFill>
              </a:defRPr>
            </a:lvl2pPr>
            <a:lvl3pPr rtl="0">
              <a:spcBef>
                <a:spcPts val="0"/>
              </a:spcBef>
              <a:buClr>
                <a:schemeClr val="dk2"/>
              </a:buClr>
              <a:buSzPct val="100000"/>
              <a:buNone/>
              <a:defRPr sz="3000">
                <a:solidFill>
                  <a:schemeClr val="dk2"/>
                </a:solidFill>
              </a:defRPr>
            </a:lvl3pPr>
            <a:lvl4pPr rtl="0">
              <a:spcBef>
                <a:spcPts val="0"/>
              </a:spcBef>
              <a:buClr>
                <a:schemeClr val="dk2"/>
              </a:buClr>
              <a:buSzPct val="100000"/>
              <a:buNone/>
              <a:defRPr sz="3000">
                <a:solidFill>
                  <a:schemeClr val="dk2"/>
                </a:solidFill>
              </a:defRPr>
            </a:lvl4pPr>
            <a:lvl5pPr rtl="0">
              <a:spcBef>
                <a:spcPts val="0"/>
              </a:spcBef>
              <a:buClr>
                <a:schemeClr val="dk2"/>
              </a:buClr>
              <a:buSzPct val="100000"/>
              <a:buNone/>
              <a:defRPr sz="3000">
                <a:solidFill>
                  <a:schemeClr val="dk2"/>
                </a:solidFill>
              </a:defRPr>
            </a:lvl5pPr>
            <a:lvl6pPr rtl="0">
              <a:spcBef>
                <a:spcPts val="0"/>
              </a:spcBef>
              <a:buClr>
                <a:schemeClr val="dk2"/>
              </a:buClr>
              <a:buSzPct val="100000"/>
              <a:buNone/>
              <a:defRPr sz="3000">
                <a:solidFill>
                  <a:schemeClr val="dk2"/>
                </a:solidFill>
              </a:defRPr>
            </a:lvl6pPr>
            <a:lvl7pPr rtl="0">
              <a:spcBef>
                <a:spcPts val="0"/>
              </a:spcBef>
              <a:buClr>
                <a:schemeClr val="dk2"/>
              </a:buClr>
              <a:buSzPct val="100000"/>
              <a:buNone/>
              <a:defRPr sz="3000">
                <a:solidFill>
                  <a:schemeClr val="dk2"/>
                </a:solidFill>
              </a:defRPr>
            </a:lvl7pPr>
            <a:lvl8pPr rtl="0">
              <a:spcBef>
                <a:spcPts val="0"/>
              </a:spcBef>
              <a:buClr>
                <a:schemeClr val="dk2"/>
              </a:buClr>
              <a:buSzPct val="100000"/>
              <a:buNone/>
              <a:defRPr sz="3000">
                <a:solidFill>
                  <a:schemeClr val="dk2"/>
                </a:solidFill>
              </a:defRPr>
            </a:lvl8pPr>
            <a:lvl9pPr rtl="0">
              <a:spcBef>
                <a:spcPts val="0"/>
              </a:spcBef>
              <a:buClr>
                <a:schemeClr val="dk2"/>
              </a:buClr>
              <a:buSzPct val="100000"/>
              <a:buNone/>
              <a:defRPr sz="3000">
                <a:solidFill>
                  <a:schemeClr val="dk2"/>
                </a:solidFill>
              </a:defRPr>
            </a:lvl9pPr>
          </a:lstStyle>
          <a:p>
            <a:r>
              <a:rPr lang="en-US"/>
              <a:t>Click to edit Master subtitle style</a:t>
            </a:r>
            <a:endParaRPr/>
          </a:p>
        </p:txBody>
      </p:sp>
    </p:spTree>
    <p:extLst>
      <p:ext uri="{BB962C8B-B14F-4D97-AF65-F5344CB8AC3E}">
        <p14:creationId xmlns:p14="http://schemas.microsoft.com/office/powerpoint/2010/main" val="156315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MI TEMPLATE - Content 2">
    <p:bg>
      <p:bgPr>
        <a:solidFill>
          <a:srgbClr val="F0EFEB"/>
        </a:solidFill>
        <a:effectLst/>
      </p:bgPr>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3" name="Text Placeholder 2"/>
          <p:cNvSpPr>
            <a:spLocks noGrp="1"/>
          </p:cNvSpPr>
          <p:nvPr>
            <p:ph type="body" sz="quarter" idx="10"/>
          </p:nvPr>
        </p:nvSpPr>
        <p:spPr>
          <a:xfrm>
            <a:off x="457200" y="841828"/>
            <a:ext cx="7504113" cy="4028360"/>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defRPr sz="2000">
                <a:latin typeface="Raleway"/>
                <a:cs typeface="Raleway"/>
              </a:defRPr>
            </a:lvl2pPr>
            <a:lvl3pPr marL="1088136" indent="-342900">
              <a:spcBef>
                <a:spcPts val="0"/>
              </a:spcBef>
              <a:buClr>
                <a:schemeClr val="accent1"/>
              </a:buClr>
              <a:buFont typeface="Lucida Grande"/>
              <a:buChar char="›"/>
              <a:defRPr sz="2000">
                <a:latin typeface="Raleway"/>
                <a:cs typeface="Raleway"/>
              </a:defRPr>
            </a:lvl3pPr>
            <a:lvl4pPr marL="1490472"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547937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MI TEMPLATE - Content 3">
    <p:bg>
      <p:bgPr>
        <a:solidFill>
          <a:schemeClr val="tx1"/>
        </a:solidFill>
        <a:effectLst/>
      </p:bgPr>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229325" y="229326"/>
            <a:ext cx="5001899" cy="425872"/>
          </a:xfrm>
        </p:spPr>
        <p:txBody>
          <a:bodyPr vert="horz" anchor="t"/>
          <a:lstStyle>
            <a:lvl1pPr>
              <a:defRPr sz="1400">
                <a:solidFill>
                  <a:schemeClr val="tx2"/>
                </a:solidFill>
              </a:defRPr>
            </a:lvl1pPr>
          </a:lstStyle>
          <a:p>
            <a:r>
              <a:rPr lang="en-US" dirty="0"/>
              <a:t>CLICK TO EDIT MASTER TITLE STYLE</a:t>
            </a:r>
          </a:p>
        </p:txBody>
      </p:sp>
      <p:sp>
        <p:nvSpPr>
          <p:cNvPr id="3" name="Text Placeholder 2"/>
          <p:cNvSpPr>
            <a:spLocks noGrp="1"/>
          </p:cNvSpPr>
          <p:nvPr>
            <p:ph type="body" sz="quarter" idx="10"/>
          </p:nvPr>
        </p:nvSpPr>
        <p:spPr>
          <a:xfrm>
            <a:off x="457200" y="841827"/>
            <a:ext cx="7504113" cy="4030771"/>
          </a:xfrm>
          <a:prstGeom prst="rect">
            <a:avLst/>
          </a:prstGeom>
        </p:spPr>
        <p:txBody>
          <a:bodyPr vert="horz"/>
          <a:lstStyle>
            <a:lvl1pPr marL="342900" indent="-342900">
              <a:buClr>
                <a:schemeClr val="accent1"/>
              </a:buClr>
              <a:buFont typeface="Lucida Grande"/>
              <a:buChar char="›"/>
              <a:defRPr sz="2000">
                <a:solidFill>
                  <a:schemeClr val="bg1"/>
                </a:solidFill>
                <a:latin typeface="Raleway"/>
                <a:cs typeface="Raleway"/>
              </a:defRPr>
            </a:lvl1pPr>
            <a:lvl2pPr marL="740664" indent="-342900">
              <a:spcBef>
                <a:spcPts val="0"/>
              </a:spcBef>
              <a:buClr>
                <a:schemeClr val="accent1"/>
              </a:buClr>
              <a:buFont typeface="Lucida Grande"/>
              <a:buChar char="›"/>
              <a:defRPr sz="2000">
                <a:solidFill>
                  <a:schemeClr val="bg1"/>
                </a:solidFill>
                <a:latin typeface="Raleway"/>
                <a:cs typeface="Raleway"/>
              </a:defRPr>
            </a:lvl2pPr>
            <a:lvl3pPr marL="1088136" indent="-342900">
              <a:buClr>
                <a:schemeClr val="accent1"/>
              </a:buClr>
              <a:buFont typeface="Lucida Grande"/>
              <a:buChar char="›"/>
              <a:defRPr sz="2000">
                <a:solidFill>
                  <a:schemeClr val="bg1"/>
                </a:solidFill>
                <a:latin typeface="Raleway"/>
                <a:cs typeface="Raleway"/>
              </a:defRPr>
            </a:lvl3pPr>
            <a:lvl4pPr marL="1490472" indent="-342900">
              <a:buClr>
                <a:schemeClr val="accent1"/>
              </a:buClr>
              <a:buFont typeface="Lucida Grande"/>
              <a:buChar char="›"/>
              <a:defRPr sz="2000">
                <a:solidFill>
                  <a:schemeClr val="bg1"/>
                </a:solidFill>
                <a:latin typeface="Raleway"/>
                <a:cs typeface="Raleway"/>
              </a:defRPr>
            </a:lvl4pPr>
            <a:lvl5pPr marL="1828800" indent="-342900">
              <a:buClr>
                <a:schemeClr val="accent1"/>
              </a:buClr>
              <a:buFont typeface="Lucida Grande"/>
              <a:buChar char="›"/>
              <a:defRPr sz="2000">
                <a:solidFill>
                  <a:schemeClr val="bg1"/>
                </a:solidFill>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1"/>
                </a:solidFill>
                <a:latin typeface="Helvetica Neue"/>
                <a:cs typeface="Helvetica Neue"/>
              </a:defRPr>
            </a:lvl1pPr>
          </a:lstStyle>
          <a:p>
            <a:fld id="{95E3A436-1048-CA4E-9C3F-FCB70029503E}" type="slidenum">
              <a:rPr lang="en-US" smtClean="0"/>
              <a:pPr/>
              <a:t>‹#›</a:t>
            </a:fld>
            <a:endParaRPr lang="en-US"/>
          </a:p>
        </p:txBody>
      </p:sp>
      <p:pic>
        <p:nvPicPr>
          <p:cNvPr id="5" name="Picture 4"/>
          <p:cNvPicPr>
            <a:picLocks noChangeAspect="1"/>
          </p:cNvPicPr>
          <p:nvPr userDrawn="1"/>
        </p:nvPicPr>
        <p:blipFill>
          <a:blip r:embed="rId2"/>
          <a:stretch>
            <a:fillRect/>
          </a:stretch>
        </p:blipFill>
        <p:spPr>
          <a:xfrm>
            <a:off x="7927615" y="4661732"/>
            <a:ext cx="1148019" cy="319918"/>
          </a:xfrm>
          <a:prstGeom prst="rect">
            <a:avLst/>
          </a:prstGeom>
        </p:spPr>
      </p:pic>
    </p:spTree>
    <p:extLst>
      <p:ext uri="{BB962C8B-B14F-4D97-AF65-F5344CB8AC3E}">
        <p14:creationId xmlns:p14="http://schemas.microsoft.com/office/powerpoint/2010/main" val="1563587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MI TEMPLATE - Content 4">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5" name="Text Placeholder 2"/>
          <p:cNvSpPr>
            <a:spLocks noGrp="1"/>
          </p:cNvSpPr>
          <p:nvPr>
            <p:ph type="body" sz="quarter" idx="11"/>
          </p:nvPr>
        </p:nvSpPr>
        <p:spPr>
          <a:xfrm>
            <a:off x="457200" y="841827"/>
            <a:ext cx="3994525" cy="3701143"/>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2"/>
          </p:nvPr>
        </p:nvSpPr>
        <p:spPr>
          <a:xfrm>
            <a:off x="4712198" y="841827"/>
            <a:ext cx="3994525" cy="3701143"/>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449791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3"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4992189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MI TEMPLATE - Content 6">
    <p:spTree>
      <p:nvGrpSpPr>
        <p:cNvPr id="1" name="Shape 348"/>
        <p:cNvGrpSpPr/>
        <p:nvPr/>
      </p:nvGrpSpPr>
      <p:grpSpPr>
        <a:xfrm>
          <a:off x="0" y="0"/>
          <a:ext cx="0" cy="0"/>
          <a:chOff x="0" y="0"/>
          <a:chExt cx="0" cy="0"/>
        </a:xfrm>
      </p:grpSpPr>
      <p:sp>
        <p:nvSpPr>
          <p:cNvPr id="5"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457200" y="812801"/>
            <a:ext cx="7524750" cy="725714"/>
          </a:xfrm>
          <a:prstGeom prst="rect">
            <a:avLst/>
          </a:prstGeom>
        </p:spPr>
        <p:txBody>
          <a:bodyPr vert="horz" anchor="b"/>
          <a:lstStyle>
            <a:lvl1pPr marL="0" marR="0" indent="0" algn="l" defTabSz="914400" rtl="0" eaLnBrk="1" fontAlgn="auto" latinLnBrk="0" hangingPunct="1">
              <a:lnSpc>
                <a:spcPct val="100000"/>
              </a:lnSpc>
              <a:spcBef>
                <a:spcPts val="0"/>
              </a:spcBef>
              <a:spcAft>
                <a:spcPts val="0"/>
              </a:spcAft>
              <a:buClrTx/>
              <a:buSzTx/>
              <a:buFontTx/>
              <a:buNone/>
              <a:tabLst/>
              <a:defRPr sz="2000" b="1" cap="all">
                <a:solidFill>
                  <a:schemeClr val="accent1"/>
                </a:solidFill>
                <a:latin typeface="Raleway"/>
                <a:cs typeface="Raleway"/>
              </a:defRPr>
            </a:lvl1pPr>
            <a:lvl2pPr>
              <a:defRPr>
                <a:latin typeface="Raleway"/>
                <a:cs typeface="Raleway"/>
              </a:defRPr>
            </a:lvl2pPr>
            <a:lvl3pPr>
              <a:defRPr>
                <a:latin typeface="Raleway"/>
                <a:cs typeface="Raleway"/>
              </a:defRPr>
            </a:lvl3pPr>
            <a:lvl4pPr>
              <a:defRPr>
                <a:latin typeface="Raleway"/>
                <a:cs typeface="Raleway"/>
              </a:defRPr>
            </a:lvl4pPr>
            <a:lvl5pPr>
              <a:defRPr>
                <a:latin typeface="Raleway"/>
                <a:cs typeface="Raleway"/>
              </a:defRPr>
            </a:lvl5pPr>
          </a:lstStyle>
          <a:p>
            <a:pPr lvl="0"/>
            <a:r>
              <a:rPr lang="en-US" dirty="0"/>
              <a:t>HEADLINE IN ALL CAPS</a:t>
            </a:r>
          </a:p>
        </p:txBody>
      </p:sp>
      <p:sp>
        <p:nvSpPr>
          <p:cNvPr id="6" name="Text Placeholder 2"/>
          <p:cNvSpPr>
            <a:spLocks noGrp="1"/>
          </p:cNvSpPr>
          <p:nvPr>
            <p:ph type="body" sz="quarter" idx="11"/>
          </p:nvPr>
        </p:nvSpPr>
        <p:spPr>
          <a:xfrm>
            <a:off x="457200" y="1538515"/>
            <a:ext cx="7503886" cy="3337663"/>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544350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MI TEMPLATE - Content 7">
    <p:spTree>
      <p:nvGrpSpPr>
        <p:cNvPr id="1" name="Shape 348"/>
        <p:cNvGrpSpPr/>
        <p:nvPr/>
      </p:nvGrpSpPr>
      <p:grpSpPr>
        <a:xfrm>
          <a:off x="0" y="0"/>
          <a:ext cx="0" cy="0"/>
          <a:chOff x="0" y="0"/>
          <a:chExt cx="0" cy="0"/>
        </a:xfrm>
      </p:grpSpPr>
      <p:sp>
        <p:nvSpPr>
          <p:cNvPr id="5"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457200" y="812801"/>
            <a:ext cx="7524750" cy="725714"/>
          </a:xfrm>
          <a:prstGeom prst="rect">
            <a:avLst/>
          </a:prstGeom>
        </p:spPr>
        <p:txBody>
          <a:bodyPr vert="horz" anchor="b"/>
          <a:lstStyle>
            <a:lvl1pPr marL="0" marR="0" indent="0" algn="l" defTabSz="914400" rtl="0" eaLnBrk="1" fontAlgn="auto" latinLnBrk="0" hangingPunct="1">
              <a:lnSpc>
                <a:spcPct val="100000"/>
              </a:lnSpc>
              <a:spcBef>
                <a:spcPts val="0"/>
              </a:spcBef>
              <a:spcAft>
                <a:spcPts val="0"/>
              </a:spcAft>
              <a:buClrTx/>
              <a:buSzTx/>
              <a:buFontTx/>
              <a:buNone/>
              <a:tabLst/>
              <a:defRPr sz="2000" b="1" cap="all">
                <a:solidFill>
                  <a:schemeClr val="accent1"/>
                </a:solidFill>
                <a:latin typeface="Raleway"/>
                <a:cs typeface="Raleway"/>
              </a:defRPr>
            </a:lvl1pPr>
            <a:lvl2pPr>
              <a:defRPr>
                <a:latin typeface="Raleway"/>
                <a:cs typeface="Raleway"/>
              </a:defRPr>
            </a:lvl2pPr>
            <a:lvl3pPr>
              <a:defRPr>
                <a:latin typeface="Raleway"/>
                <a:cs typeface="Raleway"/>
              </a:defRPr>
            </a:lvl3pPr>
            <a:lvl4pPr>
              <a:defRPr>
                <a:latin typeface="Raleway"/>
                <a:cs typeface="Raleway"/>
              </a:defRPr>
            </a:lvl4pPr>
            <a:lvl5pPr>
              <a:defRPr>
                <a:latin typeface="Raleway"/>
                <a:cs typeface="Raleway"/>
              </a:defRPr>
            </a:lvl5pPr>
          </a:lstStyle>
          <a:p>
            <a:pPr lvl="0"/>
            <a:r>
              <a:rPr lang="en-US" dirty="0"/>
              <a:t>HEADLINE IN ALL CAPS</a:t>
            </a:r>
          </a:p>
        </p:txBody>
      </p:sp>
      <p:sp>
        <p:nvSpPr>
          <p:cNvPr id="7" name="Text Placeholder 2"/>
          <p:cNvSpPr>
            <a:spLocks noGrp="1"/>
          </p:cNvSpPr>
          <p:nvPr>
            <p:ph type="body" sz="quarter" idx="12"/>
          </p:nvPr>
        </p:nvSpPr>
        <p:spPr>
          <a:xfrm>
            <a:off x="457200" y="1538515"/>
            <a:ext cx="3701144" cy="3323771"/>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4280806" y="1538515"/>
            <a:ext cx="3701144" cy="3323771"/>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4302112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MI TEMPLATE - Content 8">
    <p:spTree>
      <p:nvGrpSpPr>
        <p:cNvPr id="1" name="Shape 242"/>
        <p:cNvGrpSpPr/>
        <p:nvPr/>
      </p:nvGrpSpPr>
      <p:grpSpPr>
        <a:xfrm>
          <a:off x="0" y="0"/>
          <a:ext cx="0" cy="0"/>
          <a:chOff x="0" y="0"/>
          <a:chExt cx="0" cy="0"/>
        </a:xfrm>
      </p:grpSpPr>
      <p:sp>
        <p:nvSpPr>
          <p:cNvPr id="244" name="Shape 244"/>
          <p:cNvSpPr txBox="1">
            <a:spLocks noGrp="1"/>
          </p:cNvSpPr>
          <p:nvPr>
            <p:ph type="body" idx="1"/>
          </p:nvPr>
        </p:nvSpPr>
        <p:spPr>
          <a:xfrm>
            <a:off x="457200" y="1538515"/>
            <a:ext cx="7524750" cy="3380058"/>
          </a:xfrm>
          <a:prstGeom prst="rect">
            <a:avLst/>
          </a:prstGeom>
        </p:spPr>
        <p:txBody>
          <a:bodyPr lIns="91425" tIns="91425" rIns="91425" bIns="91425" anchor="t" anchorCtr="0"/>
          <a:lstStyle>
            <a:lvl1pPr>
              <a:lnSpc>
                <a:spcPct val="100000"/>
              </a:lnSpc>
              <a:spcBef>
                <a:spcPts val="0"/>
              </a:spcBef>
              <a:defRPr sz="2000">
                <a:solidFill>
                  <a:srgbClr val="292D31"/>
                </a:solidFill>
                <a:latin typeface="Raleway"/>
                <a:ea typeface="Raleway"/>
                <a:cs typeface="Raleway"/>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lvl="0"/>
            <a:r>
              <a:rPr lang="en-US"/>
              <a:t>Edit Master text styles</a:t>
            </a:r>
          </a:p>
        </p:txBody>
      </p:sp>
      <p:sp>
        <p:nvSpPr>
          <p:cNvPr id="6"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7" name="Text Placeholder 3"/>
          <p:cNvSpPr>
            <a:spLocks noGrp="1"/>
          </p:cNvSpPr>
          <p:nvPr>
            <p:ph type="body" sz="quarter" idx="10" hasCustomPrompt="1"/>
          </p:nvPr>
        </p:nvSpPr>
        <p:spPr>
          <a:xfrm>
            <a:off x="457200" y="812801"/>
            <a:ext cx="7524750" cy="725714"/>
          </a:xfrm>
          <a:prstGeom prst="rect">
            <a:avLst/>
          </a:prstGeom>
        </p:spPr>
        <p:txBody>
          <a:bodyPr vert="horz" anchor="b"/>
          <a:lstStyle>
            <a:lvl1pPr marL="0" marR="0" indent="0" algn="l" defTabSz="914400" rtl="0" eaLnBrk="1" fontAlgn="auto" latinLnBrk="0" hangingPunct="1">
              <a:lnSpc>
                <a:spcPct val="100000"/>
              </a:lnSpc>
              <a:spcBef>
                <a:spcPts val="0"/>
              </a:spcBef>
              <a:spcAft>
                <a:spcPts val="0"/>
              </a:spcAft>
              <a:buClrTx/>
              <a:buSzTx/>
              <a:buFontTx/>
              <a:buNone/>
              <a:tabLst/>
              <a:defRPr sz="2000" b="1" cap="all">
                <a:solidFill>
                  <a:schemeClr val="accent1"/>
                </a:solidFill>
                <a:latin typeface="Raleway"/>
                <a:cs typeface="Raleway"/>
              </a:defRPr>
            </a:lvl1pPr>
            <a:lvl2pPr>
              <a:defRPr>
                <a:latin typeface="Raleway"/>
                <a:cs typeface="Raleway"/>
              </a:defRPr>
            </a:lvl2pPr>
            <a:lvl3pPr>
              <a:defRPr>
                <a:latin typeface="Raleway"/>
                <a:cs typeface="Raleway"/>
              </a:defRPr>
            </a:lvl3pPr>
            <a:lvl4pPr>
              <a:defRPr>
                <a:latin typeface="Raleway"/>
                <a:cs typeface="Raleway"/>
              </a:defRPr>
            </a:lvl4pPr>
            <a:lvl5pPr>
              <a:defRPr>
                <a:latin typeface="Raleway"/>
                <a:cs typeface="Raleway"/>
              </a:defRPr>
            </a:lvl5pPr>
          </a:lstStyle>
          <a:p>
            <a:pPr lvl="0"/>
            <a:r>
              <a:rPr lang="en-US" dirty="0"/>
              <a:t>HEADLINE IN ALL CAPS</a:t>
            </a:r>
          </a:p>
        </p:txBody>
      </p:sp>
      <p:sp>
        <p:nvSpPr>
          <p:cNvPr id="5"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775379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MI TEMPLATE - Chart 1">
    <p:spTree>
      <p:nvGrpSpPr>
        <p:cNvPr id="1" name="Shape 251"/>
        <p:cNvGrpSpPr/>
        <p:nvPr/>
      </p:nvGrpSpPr>
      <p:grpSpPr>
        <a:xfrm>
          <a:off x="0" y="0"/>
          <a:ext cx="0" cy="0"/>
          <a:chOff x="0" y="0"/>
          <a:chExt cx="0" cy="0"/>
        </a:xfrm>
      </p:grpSpPr>
      <p:cxnSp>
        <p:nvCxnSpPr>
          <p:cNvPr id="252" name="Shape 252"/>
          <p:cNvCxnSpPr/>
          <p:nvPr/>
        </p:nvCxnSpPr>
        <p:spPr>
          <a:xfrm>
            <a:off x="3720821" y="978250"/>
            <a:ext cx="0" cy="3451500"/>
          </a:xfrm>
          <a:prstGeom prst="straightConnector1">
            <a:avLst/>
          </a:prstGeom>
          <a:noFill/>
          <a:ln w="9525" cap="flat">
            <a:solidFill>
              <a:schemeClr val="bg2"/>
            </a:solidFill>
            <a:prstDash val="solid"/>
            <a:round/>
            <a:headEnd type="none" w="lg" len="lg"/>
            <a:tailEnd type="none" w="lg" len="lg"/>
          </a:ln>
        </p:spPr>
      </p:cxnSp>
      <p:sp>
        <p:nvSpPr>
          <p:cNvPr id="254" name="Shape 254"/>
          <p:cNvSpPr txBox="1">
            <a:spLocks noGrp="1"/>
          </p:cNvSpPr>
          <p:nvPr>
            <p:ph type="body" idx="1"/>
          </p:nvPr>
        </p:nvSpPr>
        <p:spPr>
          <a:xfrm>
            <a:off x="550080" y="974601"/>
            <a:ext cx="3085750" cy="3455150"/>
          </a:xfrm>
          <a:prstGeom prst="rect">
            <a:avLst/>
          </a:prstGeom>
        </p:spPr>
        <p:txBody>
          <a:bodyPr lIns="91425" tIns="91425" rIns="91425" bIns="91425" anchor="ctr" anchorCtr="0"/>
          <a:lstStyle>
            <a:lvl1pPr rtl="0">
              <a:lnSpc>
                <a:spcPct val="110000"/>
              </a:lnSpc>
              <a:spcBef>
                <a:spcPts val="0"/>
              </a:spcBef>
              <a:buClr>
                <a:srgbClr val="E62032"/>
              </a:buClr>
              <a:defRPr sz="2000">
                <a:solidFill>
                  <a:schemeClr val="accent1"/>
                </a:solidFill>
                <a:latin typeface="Raleway"/>
                <a:ea typeface="Raleway"/>
                <a:cs typeface="Raleway"/>
              </a:defRPr>
            </a:lvl1pPr>
            <a:lvl2pPr rtl="0">
              <a:spcBef>
                <a:spcPts val="0"/>
              </a:spcBef>
              <a:buClr>
                <a:srgbClr val="E62032"/>
              </a:buClr>
              <a:buSzPct val="100000"/>
              <a:defRPr sz="3000">
                <a:solidFill>
                  <a:srgbClr val="E62032"/>
                </a:solidFill>
              </a:defRPr>
            </a:lvl2pPr>
            <a:lvl3pPr rtl="0">
              <a:spcBef>
                <a:spcPts val="0"/>
              </a:spcBef>
              <a:buClr>
                <a:srgbClr val="E62032"/>
              </a:buClr>
              <a:buSzPct val="100000"/>
              <a:defRPr sz="3000">
                <a:solidFill>
                  <a:srgbClr val="E62032"/>
                </a:solidFill>
              </a:defRPr>
            </a:lvl3pPr>
            <a:lvl4pPr rtl="0">
              <a:spcBef>
                <a:spcPts val="0"/>
              </a:spcBef>
              <a:buClr>
                <a:srgbClr val="E62032"/>
              </a:buClr>
              <a:buSzPct val="100000"/>
              <a:defRPr sz="3000">
                <a:solidFill>
                  <a:srgbClr val="E62032"/>
                </a:solidFill>
              </a:defRPr>
            </a:lvl4pPr>
            <a:lvl5pPr rtl="0">
              <a:spcBef>
                <a:spcPts val="0"/>
              </a:spcBef>
              <a:buClr>
                <a:srgbClr val="E62032"/>
              </a:buClr>
              <a:buSzPct val="100000"/>
              <a:defRPr sz="3000">
                <a:solidFill>
                  <a:srgbClr val="E62032"/>
                </a:solidFill>
              </a:defRPr>
            </a:lvl5pPr>
            <a:lvl6pPr rtl="0">
              <a:spcBef>
                <a:spcPts val="0"/>
              </a:spcBef>
              <a:buClr>
                <a:srgbClr val="E62032"/>
              </a:buClr>
              <a:buSzPct val="100000"/>
              <a:defRPr sz="3000">
                <a:solidFill>
                  <a:srgbClr val="E62032"/>
                </a:solidFill>
              </a:defRPr>
            </a:lvl6pPr>
            <a:lvl7pPr rtl="0">
              <a:spcBef>
                <a:spcPts val="0"/>
              </a:spcBef>
              <a:buClr>
                <a:srgbClr val="E62032"/>
              </a:buClr>
              <a:buSzPct val="100000"/>
              <a:defRPr sz="3000">
                <a:solidFill>
                  <a:srgbClr val="E62032"/>
                </a:solidFill>
              </a:defRPr>
            </a:lvl7pPr>
            <a:lvl8pPr rtl="0">
              <a:spcBef>
                <a:spcPts val="0"/>
              </a:spcBef>
              <a:buClr>
                <a:srgbClr val="E62032"/>
              </a:buClr>
              <a:buSzPct val="100000"/>
              <a:defRPr sz="3000">
                <a:solidFill>
                  <a:srgbClr val="E62032"/>
                </a:solidFill>
              </a:defRPr>
            </a:lvl8pPr>
            <a:lvl9pPr>
              <a:spcBef>
                <a:spcPts val="0"/>
              </a:spcBef>
              <a:buClr>
                <a:srgbClr val="E62032"/>
              </a:buClr>
              <a:buSzPct val="100000"/>
              <a:defRPr sz="3000">
                <a:solidFill>
                  <a:srgbClr val="E62032"/>
                </a:solidFill>
              </a:defRPr>
            </a:lvl9pPr>
          </a:lstStyle>
          <a:p>
            <a:pPr lvl="0"/>
            <a:r>
              <a:rPr lang="en-US"/>
              <a:t>Edit Master text styles</a:t>
            </a:r>
          </a:p>
        </p:txBody>
      </p:sp>
      <p:sp>
        <p:nvSpPr>
          <p:cNvPr id="255" name="Shape 255"/>
          <p:cNvSpPr txBox="1">
            <a:spLocks noGrp="1"/>
          </p:cNvSpPr>
          <p:nvPr>
            <p:ph type="body" idx="2"/>
          </p:nvPr>
        </p:nvSpPr>
        <p:spPr>
          <a:xfrm>
            <a:off x="3904344" y="974600"/>
            <a:ext cx="4695056" cy="3455151"/>
          </a:xfrm>
          <a:prstGeom prst="rect">
            <a:avLst/>
          </a:prstGeom>
        </p:spPr>
        <p:txBody>
          <a:bodyPr lIns="91425" tIns="91425" rIns="91425" bIns="91425" anchor="ctr" anchorCtr="0"/>
          <a:lstStyle>
            <a:lvl1pPr rtl="0">
              <a:lnSpc>
                <a:spcPct val="110000"/>
              </a:lnSpc>
              <a:spcBef>
                <a:spcPts val="0"/>
              </a:spcBef>
              <a:buClr>
                <a:srgbClr val="666666"/>
              </a:buClr>
              <a:buSzPct val="100000"/>
              <a:defRPr sz="1400">
                <a:solidFill>
                  <a:srgbClr val="292D31"/>
                </a:solidFill>
                <a:latin typeface="Raleway"/>
                <a:ea typeface="Raleway"/>
                <a:cs typeface="Raleway"/>
              </a:defRPr>
            </a:lvl1pPr>
            <a:lvl2pPr rtl="0">
              <a:spcBef>
                <a:spcPts val="0"/>
              </a:spcBef>
              <a:buClr>
                <a:srgbClr val="666666"/>
              </a:buClr>
              <a:buSzPct val="100000"/>
              <a:defRPr sz="1400">
                <a:solidFill>
                  <a:srgbClr val="666666"/>
                </a:solidFill>
              </a:defRPr>
            </a:lvl2pPr>
            <a:lvl3pPr rtl="0">
              <a:spcBef>
                <a:spcPts val="0"/>
              </a:spcBef>
              <a:buClr>
                <a:srgbClr val="666666"/>
              </a:buClr>
              <a:buSzPct val="100000"/>
              <a:defRPr sz="1400">
                <a:solidFill>
                  <a:srgbClr val="666666"/>
                </a:solidFill>
              </a:defRPr>
            </a:lvl3pPr>
            <a:lvl4pPr rtl="0">
              <a:spcBef>
                <a:spcPts val="0"/>
              </a:spcBef>
              <a:buClr>
                <a:srgbClr val="666666"/>
              </a:buClr>
              <a:buSzPct val="100000"/>
              <a:defRPr sz="1400">
                <a:solidFill>
                  <a:srgbClr val="666666"/>
                </a:solidFill>
              </a:defRPr>
            </a:lvl4pPr>
            <a:lvl5pPr rtl="0">
              <a:spcBef>
                <a:spcPts val="0"/>
              </a:spcBef>
              <a:buClr>
                <a:srgbClr val="666666"/>
              </a:buClr>
              <a:buSzPct val="100000"/>
              <a:defRPr sz="1400">
                <a:solidFill>
                  <a:srgbClr val="666666"/>
                </a:solidFill>
              </a:defRPr>
            </a:lvl5pPr>
            <a:lvl6pPr rtl="0">
              <a:spcBef>
                <a:spcPts val="0"/>
              </a:spcBef>
              <a:buClr>
                <a:srgbClr val="666666"/>
              </a:buClr>
              <a:buSzPct val="100000"/>
              <a:defRPr sz="1400">
                <a:solidFill>
                  <a:srgbClr val="666666"/>
                </a:solidFill>
              </a:defRPr>
            </a:lvl6pPr>
            <a:lvl7pPr rtl="0">
              <a:spcBef>
                <a:spcPts val="0"/>
              </a:spcBef>
              <a:buClr>
                <a:srgbClr val="666666"/>
              </a:buClr>
              <a:buSzPct val="100000"/>
              <a:defRPr sz="1400">
                <a:solidFill>
                  <a:srgbClr val="666666"/>
                </a:solidFill>
              </a:defRPr>
            </a:lvl7pPr>
            <a:lvl8pPr rtl="0">
              <a:spcBef>
                <a:spcPts val="0"/>
              </a:spcBef>
              <a:buClr>
                <a:srgbClr val="666666"/>
              </a:buClr>
              <a:buSzPct val="100000"/>
              <a:defRPr sz="1400">
                <a:solidFill>
                  <a:srgbClr val="666666"/>
                </a:solidFill>
              </a:defRPr>
            </a:lvl8pPr>
            <a:lvl9pPr>
              <a:spcBef>
                <a:spcPts val="0"/>
              </a:spcBef>
              <a:buClr>
                <a:srgbClr val="666666"/>
              </a:buClr>
              <a:buSzPct val="100000"/>
              <a:defRPr sz="1400">
                <a:solidFill>
                  <a:srgbClr val="666666"/>
                </a:solidFill>
              </a:defRPr>
            </a:lvl9pPr>
          </a:lstStyle>
          <a:p>
            <a:pPr lvl="0"/>
            <a:r>
              <a:rPr lang="en-US"/>
              <a:t>Edit Master text styles</a:t>
            </a:r>
          </a:p>
        </p:txBody>
      </p:sp>
      <p:sp>
        <p:nvSpPr>
          <p:cNvPr id="6"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7"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8676628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MI TEMPLATE - Chart 2">
    <p:spTree>
      <p:nvGrpSpPr>
        <p:cNvPr id="1" name="Shape 258"/>
        <p:cNvGrpSpPr/>
        <p:nvPr/>
      </p:nvGrpSpPr>
      <p:grpSpPr>
        <a:xfrm>
          <a:off x="0" y="0"/>
          <a:ext cx="0" cy="0"/>
          <a:chOff x="0" y="0"/>
          <a:chExt cx="0" cy="0"/>
        </a:xfrm>
      </p:grpSpPr>
      <p:grpSp>
        <p:nvGrpSpPr>
          <p:cNvPr id="2" name="Group 1"/>
          <p:cNvGrpSpPr/>
          <p:nvPr/>
        </p:nvGrpSpPr>
        <p:grpSpPr>
          <a:xfrm>
            <a:off x="1969988" y="1003844"/>
            <a:ext cx="5204025" cy="375600"/>
            <a:chOff x="1803475" y="1003844"/>
            <a:chExt cx="5204025" cy="375600"/>
          </a:xfrm>
        </p:grpSpPr>
        <p:sp>
          <p:nvSpPr>
            <p:cNvPr id="259" name="Shape 259"/>
            <p:cNvSpPr txBox="1"/>
            <p:nvPr/>
          </p:nvSpPr>
          <p:spPr>
            <a:xfrm>
              <a:off x="1803475" y="1003844"/>
              <a:ext cx="2451600" cy="375600"/>
            </a:xfrm>
            <a:prstGeom prst="rect">
              <a:avLst/>
            </a:prstGeom>
            <a:solidFill>
              <a:schemeClr val="tx1"/>
            </a:solidFill>
            <a:ln>
              <a:noFill/>
            </a:ln>
          </p:spPr>
          <p:txBody>
            <a:bodyPr lIns="91425" tIns="91425" rIns="91425" bIns="91425" anchor="ctr" anchorCtr="0">
              <a:noAutofit/>
            </a:bodyPr>
            <a:lstStyle/>
            <a:p>
              <a:pPr lvl="0" algn="ctr" rtl="0">
                <a:spcBef>
                  <a:spcPts val="0"/>
                </a:spcBef>
                <a:buNone/>
              </a:pPr>
              <a:r>
                <a:rPr lang="en" sz="1000" b="1" dirty="0">
                  <a:solidFill>
                    <a:schemeClr val="bg1"/>
                  </a:solidFill>
                  <a:latin typeface="Raleway"/>
                  <a:ea typeface="Raleway"/>
                  <a:cs typeface="Raleway"/>
                  <a:sym typeface="Raleway"/>
                </a:rPr>
                <a:t>CHALLENGES</a:t>
              </a:r>
            </a:p>
          </p:txBody>
        </p:sp>
        <p:sp>
          <p:nvSpPr>
            <p:cNvPr id="260" name="Shape 260"/>
            <p:cNvSpPr txBox="1"/>
            <p:nvPr/>
          </p:nvSpPr>
          <p:spPr>
            <a:xfrm>
              <a:off x="4555900" y="1003844"/>
              <a:ext cx="2451600" cy="375600"/>
            </a:xfrm>
            <a:prstGeom prst="rect">
              <a:avLst/>
            </a:prstGeom>
            <a:solidFill>
              <a:schemeClr val="accent1"/>
            </a:solidFill>
            <a:ln>
              <a:noFill/>
            </a:ln>
          </p:spPr>
          <p:txBody>
            <a:bodyPr lIns="91425" tIns="91425" rIns="91425" bIns="91425" anchor="ctr" anchorCtr="0">
              <a:noAutofit/>
            </a:bodyPr>
            <a:lstStyle/>
            <a:p>
              <a:pPr lvl="0" algn="ctr" rtl="0">
                <a:spcBef>
                  <a:spcPts val="0"/>
                </a:spcBef>
                <a:buNone/>
              </a:pPr>
              <a:r>
                <a:rPr lang="en" sz="1000" b="1">
                  <a:solidFill>
                    <a:schemeClr val="bg1"/>
                  </a:solidFill>
                  <a:latin typeface="Raleway"/>
                  <a:ea typeface="Raleway"/>
                  <a:cs typeface="Raleway"/>
                  <a:sym typeface="Raleway"/>
                </a:rPr>
                <a:t>OPPORTUNITIES</a:t>
              </a:r>
            </a:p>
          </p:txBody>
        </p:sp>
      </p:grpSp>
      <p:sp>
        <p:nvSpPr>
          <p:cNvPr id="261" name="Shape 261"/>
          <p:cNvSpPr txBox="1">
            <a:spLocks noGrp="1"/>
          </p:cNvSpPr>
          <p:nvPr>
            <p:ph type="body" idx="1"/>
          </p:nvPr>
        </p:nvSpPr>
        <p:spPr>
          <a:xfrm>
            <a:off x="480189" y="1461875"/>
            <a:ext cx="3941399" cy="3508800"/>
          </a:xfrm>
          <a:prstGeom prst="rect">
            <a:avLst/>
          </a:prstGeom>
        </p:spPr>
        <p:txBody>
          <a:bodyPr lIns="91425" tIns="91425" rIns="91425" bIns="91425" anchor="t" anchorCtr="0"/>
          <a:lstStyle>
            <a:lvl1pPr algn="r" rtl="0">
              <a:spcBef>
                <a:spcPts val="0"/>
              </a:spcBef>
              <a:buClr>
                <a:srgbClr val="666666"/>
              </a:buClr>
              <a:buSzPct val="100000"/>
              <a:defRPr sz="1400">
                <a:solidFill>
                  <a:srgbClr val="292D31"/>
                </a:solidFill>
                <a:latin typeface="Raleway"/>
                <a:ea typeface="Raleway"/>
                <a:cs typeface="Raleway"/>
              </a:defRPr>
            </a:lvl1pPr>
            <a:lvl2pPr algn="r" rtl="0">
              <a:spcBef>
                <a:spcPts val="0"/>
              </a:spcBef>
              <a:buClr>
                <a:srgbClr val="666666"/>
              </a:buClr>
              <a:buSzPct val="100000"/>
              <a:defRPr sz="1400">
                <a:solidFill>
                  <a:srgbClr val="666666"/>
                </a:solidFill>
              </a:defRPr>
            </a:lvl2pPr>
            <a:lvl3pPr algn="r" rtl="0">
              <a:spcBef>
                <a:spcPts val="0"/>
              </a:spcBef>
              <a:buClr>
                <a:srgbClr val="666666"/>
              </a:buClr>
              <a:buSzPct val="100000"/>
              <a:defRPr sz="1400">
                <a:solidFill>
                  <a:srgbClr val="666666"/>
                </a:solidFill>
              </a:defRPr>
            </a:lvl3pPr>
            <a:lvl4pPr algn="r" rtl="0">
              <a:spcBef>
                <a:spcPts val="0"/>
              </a:spcBef>
              <a:buClr>
                <a:srgbClr val="666666"/>
              </a:buClr>
              <a:buSzPct val="100000"/>
              <a:defRPr sz="1400">
                <a:solidFill>
                  <a:srgbClr val="666666"/>
                </a:solidFill>
              </a:defRPr>
            </a:lvl4pPr>
            <a:lvl5pPr algn="r" rtl="0">
              <a:spcBef>
                <a:spcPts val="0"/>
              </a:spcBef>
              <a:buClr>
                <a:srgbClr val="666666"/>
              </a:buClr>
              <a:buSzPct val="100000"/>
              <a:defRPr sz="1400">
                <a:solidFill>
                  <a:srgbClr val="666666"/>
                </a:solidFill>
              </a:defRPr>
            </a:lvl5pPr>
            <a:lvl6pPr algn="r" rtl="0">
              <a:spcBef>
                <a:spcPts val="0"/>
              </a:spcBef>
              <a:buClr>
                <a:srgbClr val="666666"/>
              </a:buClr>
              <a:buSzPct val="100000"/>
              <a:defRPr sz="1400">
                <a:solidFill>
                  <a:srgbClr val="666666"/>
                </a:solidFill>
              </a:defRPr>
            </a:lvl6pPr>
            <a:lvl7pPr algn="r" rtl="0">
              <a:spcBef>
                <a:spcPts val="0"/>
              </a:spcBef>
              <a:buClr>
                <a:srgbClr val="666666"/>
              </a:buClr>
              <a:buSzPct val="100000"/>
              <a:defRPr sz="1400">
                <a:solidFill>
                  <a:srgbClr val="666666"/>
                </a:solidFill>
              </a:defRPr>
            </a:lvl7pPr>
            <a:lvl8pPr algn="r" rtl="0">
              <a:spcBef>
                <a:spcPts val="0"/>
              </a:spcBef>
              <a:buClr>
                <a:srgbClr val="666666"/>
              </a:buClr>
              <a:buSzPct val="100000"/>
              <a:defRPr sz="1400">
                <a:solidFill>
                  <a:srgbClr val="666666"/>
                </a:solidFill>
              </a:defRPr>
            </a:lvl8pPr>
            <a:lvl9pPr algn="r" rtl="0">
              <a:spcBef>
                <a:spcPts val="0"/>
              </a:spcBef>
              <a:buClr>
                <a:srgbClr val="666666"/>
              </a:buClr>
              <a:buSzPct val="100000"/>
              <a:defRPr sz="1400">
                <a:solidFill>
                  <a:srgbClr val="666666"/>
                </a:solidFill>
              </a:defRPr>
            </a:lvl9pPr>
          </a:lstStyle>
          <a:p>
            <a:pPr lvl="0"/>
            <a:r>
              <a:rPr lang="en-US"/>
              <a:t>Edit Master text styles</a:t>
            </a:r>
          </a:p>
        </p:txBody>
      </p:sp>
      <p:sp>
        <p:nvSpPr>
          <p:cNvPr id="262" name="Shape 262"/>
          <p:cNvSpPr txBox="1">
            <a:spLocks noGrp="1"/>
          </p:cNvSpPr>
          <p:nvPr>
            <p:ph type="body" idx="2"/>
          </p:nvPr>
        </p:nvSpPr>
        <p:spPr>
          <a:xfrm>
            <a:off x="4722413" y="1461875"/>
            <a:ext cx="3941399" cy="3508800"/>
          </a:xfrm>
          <a:prstGeom prst="rect">
            <a:avLst/>
          </a:prstGeom>
        </p:spPr>
        <p:txBody>
          <a:bodyPr lIns="91425" tIns="91425" rIns="91425" bIns="91425" anchor="t" anchorCtr="0"/>
          <a:lstStyle>
            <a:lvl1pPr rtl="0">
              <a:spcBef>
                <a:spcPts val="0"/>
              </a:spcBef>
              <a:buClr>
                <a:srgbClr val="E92F40"/>
              </a:buClr>
              <a:buSzPct val="100000"/>
              <a:defRPr sz="1400">
                <a:solidFill>
                  <a:srgbClr val="C11F2F"/>
                </a:solidFill>
                <a:latin typeface="Raleway"/>
                <a:ea typeface="Raleway"/>
                <a:cs typeface="Raleway"/>
              </a:defRPr>
            </a:lvl1pPr>
            <a:lvl2pPr rtl="0">
              <a:spcBef>
                <a:spcPts val="0"/>
              </a:spcBef>
              <a:buClr>
                <a:srgbClr val="E92F40"/>
              </a:buClr>
              <a:buSzPct val="100000"/>
              <a:defRPr sz="1400">
                <a:solidFill>
                  <a:srgbClr val="E92F40"/>
                </a:solidFill>
              </a:defRPr>
            </a:lvl2pPr>
            <a:lvl3pPr rtl="0">
              <a:spcBef>
                <a:spcPts val="0"/>
              </a:spcBef>
              <a:buClr>
                <a:srgbClr val="E92F40"/>
              </a:buClr>
              <a:buSzPct val="100000"/>
              <a:defRPr sz="1400">
                <a:solidFill>
                  <a:srgbClr val="E92F40"/>
                </a:solidFill>
              </a:defRPr>
            </a:lvl3pPr>
            <a:lvl4pPr rtl="0">
              <a:spcBef>
                <a:spcPts val="0"/>
              </a:spcBef>
              <a:buClr>
                <a:srgbClr val="E92F40"/>
              </a:buClr>
              <a:buSzPct val="100000"/>
              <a:defRPr sz="1400">
                <a:solidFill>
                  <a:srgbClr val="E92F40"/>
                </a:solidFill>
              </a:defRPr>
            </a:lvl4pPr>
            <a:lvl5pPr rtl="0">
              <a:spcBef>
                <a:spcPts val="0"/>
              </a:spcBef>
              <a:buClr>
                <a:srgbClr val="E92F40"/>
              </a:buClr>
              <a:buSzPct val="100000"/>
              <a:defRPr sz="1400">
                <a:solidFill>
                  <a:srgbClr val="E92F40"/>
                </a:solidFill>
              </a:defRPr>
            </a:lvl5pPr>
            <a:lvl6pPr rtl="0">
              <a:spcBef>
                <a:spcPts val="0"/>
              </a:spcBef>
              <a:buClr>
                <a:srgbClr val="E92F40"/>
              </a:buClr>
              <a:buSzPct val="100000"/>
              <a:defRPr sz="1400">
                <a:solidFill>
                  <a:srgbClr val="E92F40"/>
                </a:solidFill>
              </a:defRPr>
            </a:lvl6pPr>
            <a:lvl7pPr rtl="0">
              <a:spcBef>
                <a:spcPts val="0"/>
              </a:spcBef>
              <a:buClr>
                <a:srgbClr val="E92F40"/>
              </a:buClr>
              <a:buSzPct val="100000"/>
              <a:defRPr sz="1400">
                <a:solidFill>
                  <a:srgbClr val="E92F40"/>
                </a:solidFill>
              </a:defRPr>
            </a:lvl7pPr>
            <a:lvl8pPr rtl="0">
              <a:spcBef>
                <a:spcPts val="0"/>
              </a:spcBef>
              <a:buClr>
                <a:srgbClr val="E92F40"/>
              </a:buClr>
              <a:buSzPct val="100000"/>
              <a:defRPr sz="1400">
                <a:solidFill>
                  <a:srgbClr val="E92F40"/>
                </a:solidFill>
              </a:defRPr>
            </a:lvl8pPr>
            <a:lvl9pPr rtl="0">
              <a:spcBef>
                <a:spcPts val="0"/>
              </a:spcBef>
              <a:buClr>
                <a:srgbClr val="E92F40"/>
              </a:buClr>
              <a:buSzPct val="100000"/>
              <a:defRPr sz="1400">
                <a:solidFill>
                  <a:srgbClr val="E92F40"/>
                </a:solidFill>
              </a:defRPr>
            </a:lvl9pPr>
          </a:lstStyle>
          <a:p>
            <a:pPr lvl="0"/>
            <a:r>
              <a:rPr lang="en-US"/>
              <a:t>Edit Master text styles</a:t>
            </a:r>
          </a:p>
        </p:txBody>
      </p:sp>
      <p:sp>
        <p:nvSpPr>
          <p:cNvPr id="8"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9"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grpSp>
        <p:nvGrpSpPr>
          <p:cNvPr id="10" name="Group 9"/>
          <p:cNvGrpSpPr/>
          <p:nvPr/>
        </p:nvGrpSpPr>
        <p:grpSpPr>
          <a:xfrm>
            <a:off x="1969988" y="1003844"/>
            <a:ext cx="5204025" cy="375600"/>
            <a:chOff x="1803475" y="1003844"/>
            <a:chExt cx="5204025" cy="375600"/>
          </a:xfrm>
        </p:grpSpPr>
        <p:sp>
          <p:nvSpPr>
            <p:cNvPr id="11" name="Shape 259"/>
            <p:cNvSpPr txBox="1"/>
            <p:nvPr/>
          </p:nvSpPr>
          <p:spPr>
            <a:xfrm>
              <a:off x="1803475" y="1003844"/>
              <a:ext cx="2451600" cy="375600"/>
            </a:xfrm>
            <a:prstGeom prst="rect">
              <a:avLst/>
            </a:prstGeom>
            <a:solidFill>
              <a:schemeClr val="tx1"/>
            </a:solidFill>
            <a:ln>
              <a:noFill/>
            </a:ln>
          </p:spPr>
          <p:txBody>
            <a:bodyPr lIns="91425" tIns="91425" rIns="91425" bIns="91425" anchor="ctr" anchorCtr="0">
              <a:noAutofit/>
            </a:bodyPr>
            <a:lstStyle/>
            <a:p>
              <a:pPr lvl="0" algn="ctr" rtl="0">
                <a:spcBef>
                  <a:spcPts val="0"/>
                </a:spcBef>
                <a:buNone/>
              </a:pPr>
              <a:r>
                <a:rPr lang="en" sz="1000" b="1" dirty="0">
                  <a:solidFill>
                    <a:schemeClr val="bg1"/>
                  </a:solidFill>
                  <a:latin typeface="Raleway"/>
                  <a:ea typeface="Raleway"/>
                  <a:cs typeface="Raleway"/>
                  <a:sym typeface="Raleway"/>
                </a:rPr>
                <a:t>CHALLENGES</a:t>
              </a:r>
            </a:p>
          </p:txBody>
        </p:sp>
        <p:sp>
          <p:nvSpPr>
            <p:cNvPr id="12" name="Shape 260"/>
            <p:cNvSpPr txBox="1"/>
            <p:nvPr/>
          </p:nvSpPr>
          <p:spPr>
            <a:xfrm>
              <a:off x="4555900" y="1003844"/>
              <a:ext cx="2451600" cy="375600"/>
            </a:xfrm>
            <a:prstGeom prst="rect">
              <a:avLst/>
            </a:prstGeom>
            <a:solidFill>
              <a:schemeClr val="accent1"/>
            </a:solidFill>
            <a:ln>
              <a:noFill/>
            </a:ln>
          </p:spPr>
          <p:txBody>
            <a:bodyPr lIns="91425" tIns="91425" rIns="91425" bIns="91425" anchor="ctr" anchorCtr="0">
              <a:noAutofit/>
            </a:bodyPr>
            <a:lstStyle/>
            <a:p>
              <a:pPr lvl="0" algn="ctr" rtl="0">
                <a:spcBef>
                  <a:spcPts val="0"/>
                </a:spcBef>
                <a:buNone/>
              </a:pPr>
              <a:r>
                <a:rPr lang="en" sz="1000" b="1">
                  <a:solidFill>
                    <a:schemeClr val="bg1"/>
                  </a:solidFill>
                  <a:latin typeface="Raleway"/>
                  <a:ea typeface="Raleway"/>
                  <a:cs typeface="Raleway"/>
                  <a:sym typeface="Raleway"/>
                </a:rPr>
                <a:t>OPPORTUNITIES</a:t>
              </a:r>
            </a:p>
          </p:txBody>
        </p:sp>
      </p:grpSp>
    </p:spTree>
    <p:extLst>
      <p:ext uri="{BB962C8B-B14F-4D97-AF65-F5344CB8AC3E}">
        <p14:creationId xmlns:p14="http://schemas.microsoft.com/office/powerpoint/2010/main" val="13963131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MI TEMPLATE - Chart 3">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388287" y="84680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a:spcBef>
                <a:spcPts val="0"/>
              </a:spcBef>
              <a:buSzPct val="100000"/>
              <a:defRPr sz="1400"/>
            </a:lvl9pPr>
          </a:lstStyle>
          <a:p>
            <a:pPr lvl="0"/>
            <a:r>
              <a:rPr lang="en-US"/>
              <a:t>Edit Master text styles</a:t>
            </a:r>
          </a:p>
        </p:txBody>
      </p:sp>
      <p:sp>
        <p:nvSpPr>
          <p:cNvPr id="266" name="Shape 266"/>
          <p:cNvSpPr txBox="1">
            <a:spLocks noGrp="1"/>
          </p:cNvSpPr>
          <p:nvPr>
            <p:ph type="body" idx="2"/>
          </p:nvPr>
        </p:nvSpPr>
        <p:spPr>
          <a:xfrm>
            <a:off x="3219048" y="84680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Edit Master text styles</a:t>
            </a:r>
          </a:p>
        </p:txBody>
      </p:sp>
      <p:sp>
        <p:nvSpPr>
          <p:cNvPr id="267" name="Shape 267"/>
          <p:cNvSpPr txBox="1">
            <a:spLocks noGrp="1"/>
          </p:cNvSpPr>
          <p:nvPr>
            <p:ph type="body" idx="3"/>
          </p:nvPr>
        </p:nvSpPr>
        <p:spPr>
          <a:xfrm>
            <a:off x="6049809" y="84680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Edit Master text styles</a:t>
            </a:r>
          </a:p>
        </p:txBody>
      </p:sp>
      <p:sp>
        <p:nvSpPr>
          <p:cNvPr id="10" name="Shape 265"/>
          <p:cNvSpPr txBox="1">
            <a:spLocks noGrp="1"/>
          </p:cNvSpPr>
          <p:nvPr>
            <p:ph type="body" idx="11"/>
          </p:nvPr>
        </p:nvSpPr>
        <p:spPr>
          <a:xfrm>
            <a:off x="388287" y="268297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a:spcBef>
                <a:spcPts val="0"/>
              </a:spcBef>
              <a:buSzPct val="100000"/>
              <a:defRPr sz="1400"/>
            </a:lvl9pPr>
          </a:lstStyle>
          <a:p>
            <a:pPr lvl="0"/>
            <a:r>
              <a:rPr lang="en-US"/>
              <a:t>Edit Master text styles</a:t>
            </a:r>
          </a:p>
        </p:txBody>
      </p:sp>
      <p:sp>
        <p:nvSpPr>
          <p:cNvPr id="11" name="Shape 266"/>
          <p:cNvSpPr txBox="1">
            <a:spLocks noGrp="1"/>
          </p:cNvSpPr>
          <p:nvPr>
            <p:ph type="body" idx="12"/>
          </p:nvPr>
        </p:nvSpPr>
        <p:spPr>
          <a:xfrm>
            <a:off x="3219048" y="268297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Edit Master text styles</a:t>
            </a:r>
          </a:p>
        </p:txBody>
      </p:sp>
      <p:sp>
        <p:nvSpPr>
          <p:cNvPr id="12" name="Shape 267"/>
          <p:cNvSpPr txBox="1">
            <a:spLocks noGrp="1"/>
          </p:cNvSpPr>
          <p:nvPr>
            <p:ph type="body" idx="13"/>
          </p:nvPr>
        </p:nvSpPr>
        <p:spPr>
          <a:xfrm>
            <a:off x="6049809" y="268297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Edit Master text styles</a:t>
            </a:r>
          </a:p>
        </p:txBody>
      </p:sp>
      <p:sp>
        <p:nvSpPr>
          <p:cNvPr id="13"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9"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33565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stimonial Layout 3">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4" name="Title 3"/>
          <p:cNvSpPr>
            <a:spLocks noGrp="1"/>
          </p:cNvSpPr>
          <p:nvPr>
            <p:ph type="ctrTitle"/>
          </p:nvPr>
        </p:nvSpPr>
        <p:spPr>
          <a:xfrm>
            <a:off x="490170" y="0"/>
            <a:ext cx="3296970" cy="869036"/>
          </a:xfrm>
        </p:spPr>
        <p:txBody>
          <a:bodyPr/>
          <a:lstStyle/>
          <a:p>
            <a:r>
              <a:rPr lang="en-US" sz="2800" dirty="0"/>
              <a:t>Testimonial</a:t>
            </a:r>
            <a:endParaRPr lang="en-US" dirty="0"/>
          </a:p>
        </p:txBody>
      </p:sp>
      <p:sp>
        <p:nvSpPr>
          <p:cNvPr id="5" name="Subtitle 6"/>
          <p:cNvSpPr>
            <a:spLocks noGrp="1"/>
          </p:cNvSpPr>
          <p:nvPr>
            <p:ph type="subTitle" idx="1"/>
          </p:nvPr>
        </p:nvSpPr>
        <p:spPr>
          <a:xfrm>
            <a:off x="636293" y="1298526"/>
            <a:ext cx="4767630" cy="2486801"/>
          </a:xfrm>
          <a:prstGeom prst="rect">
            <a:avLst/>
          </a:prstGeom>
        </p:spPr>
        <p:txBody>
          <a:bodyPr/>
          <a:lstStyle>
            <a:lvl1pPr>
              <a:defRPr b="0" i="0">
                <a:solidFill>
                  <a:schemeClr val="bg2"/>
                </a:solidFill>
                <a:latin typeface="Raleway" panose="020B0003030101060003" pitchFamily="34" charset="0"/>
              </a:defRPr>
            </a:lvl1pPr>
          </a:lstStyle>
          <a:p>
            <a:r>
              <a:rPr lang="en-US" sz="1600" dirty="0"/>
              <a:t>“…Testimonial copy here. Testimonial copy here. Testimonial copy here. Testimonial copy here. Testimonial copy here. Testimonial copy here.</a:t>
            </a:r>
          </a:p>
          <a:p>
            <a:r>
              <a:rPr lang="en-US" sz="1600" dirty="0"/>
              <a:t>Testimonial copy here. Testimonial copy here.</a:t>
            </a:r>
          </a:p>
          <a:p>
            <a:r>
              <a:rPr lang="en-US" sz="1600" dirty="0"/>
              <a:t>Testimonial copy here.”</a:t>
            </a:r>
          </a:p>
          <a:p>
            <a:endParaRPr lang="en-US" dirty="0"/>
          </a:p>
          <a:p>
            <a:endParaRPr lang="en-US" dirty="0"/>
          </a:p>
          <a:p>
            <a:pPr marL="285750" indent="-285750" algn="r">
              <a:buFontTx/>
              <a:buChar char="-"/>
            </a:pPr>
            <a:r>
              <a:rPr lang="en-US" b="1" dirty="0"/>
              <a:t>First and Last Name, Company Name</a:t>
            </a:r>
          </a:p>
          <a:p>
            <a:pPr algn="r"/>
            <a:r>
              <a:rPr lang="en-US" b="1" dirty="0"/>
              <a:t>      Title here</a:t>
            </a:r>
          </a:p>
          <a:p>
            <a:pPr marL="285750" indent="-285750">
              <a:buFontTx/>
              <a:buChar char="-"/>
            </a:pPr>
            <a:endParaRPr lang="en-US" b="1"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5160" y="260336"/>
            <a:ext cx="762000" cy="762000"/>
          </a:xfrm>
          <a:prstGeom prst="rect">
            <a:avLst/>
          </a:prstGeom>
        </p:spPr>
      </p:pic>
    </p:spTree>
    <p:extLst>
      <p:ext uri="{BB962C8B-B14F-4D97-AF65-F5344CB8AC3E}">
        <p14:creationId xmlns:p14="http://schemas.microsoft.com/office/powerpoint/2010/main" val="13507051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MI TEMPLATE - Chart 4">
    <p:spTree>
      <p:nvGrpSpPr>
        <p:cNvPr id="1" name="Shape 272"/>
        <p:cNvGrpSpPr/>
        <p:nvPr/>
      </p:nvGrpSpPr>
      <p:grpSpPr>
        <a:xfrm>
          <a:off x="0" y="0"/>
          <a:ext cx="0" cy="0"/>
          <a:chOff x="0" y="0"/>
          <a:chExt cx="0" cy="0"/>
        </a:xfrm>
      </p:grpSpPr>
      <p:grpSp>
        <p:nvGrpSpPr>
          <p:cNvPr id="2" name="Group 1"/>
          <p:cNvGrpSpPr/>
          <p:nvPr/>
        </p:nvGrpSpPr>
        <p:grpSpPr>
          <a:xfrm>
            <a:off x="632506" y="755175"/>
            <a:ext cx="5403650" cy="4199400"/>
            <a:chOff x="655503" y="755175"/>
            <a:chExt cx="5403650" cy="4199400"/>
          </a:xfrm>
        </p:grpSpPr>
        <p:cxnSp>
          <p:nvCxnSpPr>
            <p:cNvPr id="273" name="Shape 273"/>
            <p:cNvCxnSpPr/>
            <p:nvPr/>
          </p:nvCxnSpPr>
          <p:spPr>
            <a:xfrm>
              <a:off x="655503" y="755175"/>
              <a:ext cx="0" cy="4199400"/>
            </a:xfrm>
            <a:prstGeom prst="straightConnector1">
              <a:avLst/>
            </a:prstGeom>
            <a:noFill/>
            <a:ln w="9525" cap="flat">
              <a:solidFill>
                <a:srgbClr val="C11F2F"/>
              </a:solidFill>
              <a:prstDash val="solid"/>
              <a:round/>
              <a:headEnd type="none" w="lg" len="lg"/>
              <a:tailEnd type="none" w="lg" len="lg"/>
            </a:ln>
          </p:spPr>
        </p:cxnSp>
        <p:cxnSp>
          <p:nvCxnSpPr>
            <p:cNvPr id="274" name="Shape 274"/>
            <p:cNvCxnSpPr/>
            <p:nvPr/>
          </p:nvCxnSpPr>
          <p:spPr>
            <a:xfrm>
              <a:off x="3357328" y="755175"/>
              <a:ext cx="0" cy="4199400"/>
            </a:xfrm>
            <a:prstGeom prst="straightConnector1">
              <a:avLst/>
            </a:prstGeom>
            <a:noFill/>
            <a:ln w="9525" cap="flat">
              <a:solidFill>
                <a:srgbClr val="C11F2F"/>
              </a:solidFill>
              <a:prstDash val="solid"/>
              <a:round/>
              <a:headEnd type="none" w="lg" len="lg"/>
              <a:tailEnd type="none" w="lg" len="lg"/>
            </a:ln>
          </p:spPr>
        </p:cxnSp>
        <p:cxnSp>
          <p:nvCxnSpPr>
            <p:cNvPr id="275" name="Shape 275"/>
            <p:cNvCxnSpPr/>
            <p:nvPr/>
          </p:nvCxnSpPr>
          <p:spPr>
            <a:xfrm>
              <a:off x="6059153" y="755175"/>
              <a:ext cx="0" cy="4199400"/>
            </a:xfrm>
            <a:prstGeom prst="straightConnector1">
              <a:avLst/>
            </a:prstGeom>
            <a:noFill/>
            <a:ln w="9525" cap="flat">
              <a:solidFill>
                <a:srgbClr val="C11F2F"/>
              </a:solidFill>
              <a:prstDash val="solid"/>
              <a:round/>
              <a:headEnd type="none" w="lg" len="lg"/>
              <a:tailEnd type="none" w="lg" len="lg"/>
            </a:ln>
          </p:spPr>
        </p:cxnSp>
      </p:grpSp>
      <p:sp>
        <p:nvSpPr>
          <p:cNvPr id="276" name="Shape 276"/>
          <p:cNvSpPr txBox="1">
            <a:spLocks noGrp="1"/>
          </p:cNvSpPr>
          <p:nvPr>
            <p:ph type="body" idx="1"/>
          </p:nvPr>
        </p:nvSpPr>
        <p:spPr>
          <a:xfrm>
            <a:off x="727244" y="1318483"/>
            <a:ext cx="2290161" cy="3636142"/>
          </a:xfrm>
          <a:prstGeom prst="rect">
            <a:avLst/>
          </a:prstGeom>
        </p:spPr>
        <p:txBody>
          <a:bodyPr lIns="91425" tIns="91425" rIns="91425" bIns="91425" anchor="t" anchorCtr="0"/>
          <a:lstStyle>
            <a:lvl1pPr rtl="0">
              <a:spcBef>
                <a:spcPts val="0"/>
              </a:spcBef>
              <a:buSzPct val="100000"/>
              <a:defRPr sz="12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a:spcBef>
                <a:spcPts val="0"/>
              </a:spcBef>
              <a:buSzPct val="100000"/>
              <a:defRPr sz="1400"/>
            </a:lvl9pPr>
          </a:lstStyle>
          <a:p>
            <a:pPr lvl="0"/>
            <a:r>
              <a:rPr lang="en-US"/>
              <a:t>Edit Master text styles</a:t>
            </a:r>
          </a:p>
        </p:txBody>
      </p:sp>
      <p:sp>
        <p:nvSpPr>
          <p:cNvPr id="277" name="Shape 277"/>
          <p:cNvSpPr txBox="1">
            <a:spLocks noGrp="1"/>
          </p:cNvSpPr>
          <p:nvPr>
            <p:ph type="body" idx="2"/>
          </p:nvPr>
        </p:nvSpPr>
        <p:spPr>
          <a:xfrm>
            <a:off x="3429154" y="1318483"/>
            <a:ext cx="2285692" cy="3636142"/>
          </a:xfrm>
          <a:prstGeom prst="rect">
            <a:avLst/>
          </a:prstGeom>
        </p:spPr>
        <p:txBody>
          <a:bodyPr lIns="91425" tIns="91425" rIns="91425" bIns="91425" anchor="t" anchorCtr="0"/>
          <a:lstStyle>
            <a:lvl1pPr rtl="0">
              <a:spcBef>
                <a:spcPts val="0"/>
              </a:spcBef>
              <a:buSzPct val="100000"/>
              <a:defRPr sz="12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Edit Master text styles</a:t>
            </a:r>
          </a:p>
        </p:txBody>
      </p:sp>
      <p:sp>
        <p:nvSpPr>
          <p:cNvPr id="278" name="Shape 278"/>
          <p:cNvSpPr txBox="1">
            <a:spLocks noGrp="1"/>
          </p:cNvSpPr>
          <p:nvPr>
            <p:ph type="body" idx="3"/>
          </p:nvPr>
        </p:nvSpPr>
        <p:spPr>
          <a:xfrm>
            <a:off x="6130638" y="1318483"/>
            <a:ext cx="2270787" cy="3636142"/>
          </a:xfrm>
          <a:prstGeom prst="rect">
            <a:avLst/>
          </a:prstGeom>
        </p:spPr>
        <p:txBody>
          <a:bodyPr lIns="91425" tIns="91425" rIns="91425" bIns="91425" anchor="t" anchorCtr="0"/>
          <a:lstStyle>
            <a:lvl1pPr rtl="0">
              <a:spcBef>
                <a:spcPts val="0"/>
              </a:spcBef>
              <a:buSzPct val="100000"/>
              <a:defRPr sz="12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Edit Master text styles</a:t>
            </a:r>
          </a:p>
        </p:txBody>
      </p:sp>
      <p:sp>
        <p:nvSpPr>
          <p:cNvPr id="280" name="Shape 280"/>
          <p:cNvSpPr txBox="1">
            <a:spLocks noGrp="1"/>
          </p:cNvSpPr>
          <p:nvPr>
            <p:ph type="subTitle" idx="5"/>
          </p:nvPr>
        </p:nvSpPr>
        <p:spPr>
          <a:xfrm>
            <a:off x="727244" y="730950"/>
            <a:ext cx="2290161" cy="587533"/>
          </a:xfrm>
          <a:prstGeom prst="rect">
            <a:avLst/>
          </a:prstGeom>
        </p:spPr>
        <p:txBody>
          <a:bodyPr lIns="91425" tIns="91425" rIns="91425" bIns="91425" anchor="t" anchorCtr="0"/>
          <a:lstStyle>
            <a:lvl1pPr rtl="0">
              <a:spcBef>
                <a:spcPts val="0"/>
              </a:spcBef>
              <a:buNone/>
              <a:defRPr sz="1400">
                <a:solidFill>
                  <a:schemeClr val="accent1"/>
                </a:solidFill>
                <a:latin typeface="Raleway"/>
                <a:ea typeface="Raleway"/>
                <a:cs typeface="Raleway"/>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a:t>Click to edit Master subtitle style</a:t>
            </a:r>
            <a:endParaRPr dirty="0"/>
          </a:p>
        </p:txBody>
      </p:sp>
      <p:sp>
        <p:nvSpPr>
          <p:cNvPr id="281" name="Shape 281"/>
          <p:cNvSpPr txBox="1">
            <a:spLocks noGrp="1"/>
          </p:cNvSpPr>
          <p:nvPr>
            <p:ph type="subTitle" idx="6"/>
          </p:nvPr>
        </p:nvSpPr>
        <p:spPr>
          <a:xfrm>
            <a:off x="3429154" y="730950"/>
            <a:ext cx="2285692" cy="587533"/>
          </a:xfrm>
          <a:prstGeom prst="rect">
            <a:avLst/>
          </a:prstGeom>
        </p:spPr>
        <p:txBody>
          <a:bodyPr lIns="91425" tIns="91425" rIns="91425" bIns="91425" anchor="t" anchorCtr="0"/>
          <a:lstStyle>
            <a:lvl1pPr rtl="0">
              <a:spcBef>
                <a:spcPts val="0"/>
              </a:spcBef>
              <a:buNone/>
              <a:defRPr sz="1400">
                <a:solidFill>
                  <a:schemeClr val="accent1"/>
                </a:solidFill>
                <a:latin typeface="Raleway"/>
                <a:ea typeface="Raleway"/>
                <a:cs typeface="Raleway"/>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rtl="0">
              <a:spcBef>
                <a:spcPts val="0"/>
              </a:spcBef>
              <a:buNone/>
              <a:defRPr/>
            </a:lvl9pPr>
          </a:lstStyle>
          <a:p>
            <a:r>
              <a:rPr lang="en-US"/>
              <a:t>Click to edit Master subtitle style</a:t>
            </a:r>
            <a:endParaRPr dirty="0"/>
          </a:p>
        </p:txBody>
      </p:sp>
      <p:sp>
        <p:nvSpPr>
          <p:cNvPr id="282" name="Shape 282"/>
          <p:cNvSpPr txBox="1">
            <a:spLocks noGrp="1"/>
          </p:cNvSpPr>
          <p:nvPr>
            <p:ph type="subTitle" idx="7"/>
          </p:nvPr>
        </p:nvSpPr>
        <p:spPr>
          <a:xfrm>
            <a:off x="6130638" y="730950"/>
            <a:ext cx="2270787" cy="587533"/>
          </a:xfrm>
          <a:prstGeom prst="rect">
            <a:avLst/>
          </a:prstGeom>
        </p:spPr>
        <p:txBody>
          <a:bodyPr lIns="91425" tIns="91425" rIns="91425" bIns="91425" anchor="t" anchorCtr="0"/>
          <a:lstStyle>
            <a:lvl1pPr rtl="0">
              <a:spcBef>
                <a:spcPts val="0"/>
              </a:spcBef>
              <a:buNone/>
              <a:defRPr sz="1400">
                <a:solidFill>
                  <a:schemeClr val="accent1"/>
                </a:solidFill>
                <a:latin typeface="Raleway"/>
                <a:ea typeface="Raleway"/>
                <a:cs typeface="Raleway"/>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rtl="0">
              <a:spcBef>
                <a:spcPts val="0"/>
              </a:spcBef>
              <a:buNone/>
              <a:defRPr/>
            </a:lvl9pPr>
          </a:lstStyle>
          <a:p>
            <a:r>
              <a:rPr lang="en-US"/>
              <a:t>Click to edit Master subtitle style</a:t>
            </a:r>
            <a:endParaRPr dirty="0"/>
          </a:p>
        </p:txBody>
      </p:sp>
      <p:sp>
        <p:nvSpPr>
          <p:cNvPr id="13"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14"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grpSp>
        <p:nvGrpSpPr>
          <p:cNvPr id="15" name="Group 14"/>
          <p:cNvGrpSpPr/>
          <p:nvPr/>
        </p:nvGrpSpPr>
        <p:grpSpPr>
          <a:xfrm>
            <a:off x="632506" y="755175"/>
            <a:ext cx="5403650" cy="4199400"/>
            <a:chOff x="655503" y="755175"/>
            <a:chExt cx="5403650" cy="4199400"/>
          </a:xfrm>
        </p:grpSpPr>
        <p:cxnSp>
          <p:nvCxnSpPr>
            <p:cNvPr id="16" name="Shape 273"/>
            <p:cNvCxnSpPr/>
            <p:nvPr/>
          </p:nvCxnSpPr>
          <p:spPr>
            <a:xfrm>
              <a:off x="655503" y="755175"/>
              <a:ext cx="0" cy="4199400"/>
            </a:xfrm>
            <a:prstGeom prst="straightConnector1">
              <a:avLst/>
            </a:prstGeom>
            <a:noFill/>
            <a:ln w="9525" cap="flat">
              <a:solidFill>
                <a:srgbClr val="C11F2F"/>
              </a:solidFill>
              <a:prstDash val="solid"/>
              <a:round/>
              <a:headEnd type="none" w="lg" len="lg"/>
              <a:tailEnd type="none" w="lg" len="lg"/>
            </a:ln>
          </p:spPr>
        </p:cxnSp>
        <p:cxnSp>
          <p:nvCxnSpPr>
            <p:cNvPr id="17" name="Shape 274"/>
            <p:cNvCxnSpPr/>
            <p:nvPr/>
          </p:nvCxnSpPr>
          <p:spPr>
            <a:xfrm>
              <a:off x="3357328" y="755175"/>
              <a:ext cx="0" cy="4199400"/>
            </a:xfrm>
            <a:prstGeom prst="straightConnector1">
              <a:avLst/>
            </a:prstGeom>
            <a:noFill/>
            <a:ln w="9525" cap="flat">
              <a:solidFill>
                <a:srgbClr val="C11F2F"/>
              </a:solidFill>
              <a:prstDash val="solid"/>
              <a:round/>
              <a:headEnd type="none" w="lg" len="lg"/>
              <a:tailEnd type="none" w="lg" len="lg"/>
            </a:ln>
          </p:spPr>
        </p:cxnSp>
        <p:cxnSp>
          <p:nvCxnSpPr>
            <p:cNvPr id="18" name="Shape 275"/>
            <p:cNvCxnSpPr/>
            <p:nvPr/>
          </p:nvCxnSpPr>
          <p:spPr>
            <a:xfrm>
              <a:off x="6059153" y="755175"/>
              <a:ext cx="0" cy="4199400"/>
            </a:xfrm>
            <a:prstGeom prst="straightConnector1">
              <a:avLst/>
            </a:prstGeom>
            <a:noFill/>
            <a:ln w="9525" cap="flat">
              <a:solidFill>
                <a:srgbClr val="C11F2F"/>
              </a:solidFill>
              <a:prstDash val="solid"/>
              <a:round/>
              <a:headEnd type="none" w="lg" len="lg"/>
              <a:tailEnd type="none" w="lg" len="lg"/>
            </a:ln>
          </p:spPr>
        </p:cxnSp>
      </p:grpSp>
    </p:spTree>
    <p:extLst>
      <p:ext uri="{BB962C8B-B14F-4D97-AF65-F5344CB8AC3E}">
        <p14:creationId xmlns:p14="http://schemas.microsoft.com/office/powerpoint/2010/main" val="7154347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MI TEMPLATE - Chart 5">
    <p:spTree>
      <p:nvGrpSpPr>
        <p:cNvPr id="1" name="Shape 283"/>
        <p:cNvGrpSpPr/>
        <p:nvPr/>
      </p:nvGrpSpPr>
      <p:grpSpPr>
        <a:xfrm>
          <a:off x="0" y="0"/>
          <a:ext cx="0" cy="0"/>
          <a:chOff x="0" y="0"/>
          <a:chExt cx="0" cy="0"/>
        </a:xfrm>
      </p:grpSpPr>
      <p:cxnSp>
        <p:nvCxnSpPr>
          <p:cNvPr id="284" name="Shape 284"/>
          <p:cNvCxnSpPr/>
          <p:nvPr/>
        </p:nvCxnSpPr>
        <p:spPr>
          <a:xfrm flipH="1">
            <a:off x="351439" y="3056579"/>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285" name="Shape 285"/>
          <p:cNvCxnSpPr/>
          <p:nvPr/>
        </p:nvCxnSpPr>
        <p:spPr>
          <a:xfrm flipH="1">
            <a:off x="351439" y="4021879"/>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286" name="Shape 286"/>
          <p:cNvCxnSpPr/>
          <p:nvPr/>
        </p:nvCxnSpPr>
        <p:spPr>
          <a:xfrm>
            <a:off x="1800450"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87" name="Shape 287"/>
          <p:cNvCxnSpPr/>
          <p:nvPr/>
        </p:nvCxnSpPr>
        <p:spPr>
          <a:xfrm>
            <a:off x="2956708"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88" name="Shape 288"/>
          <p:cNvCxnSpPr/>
          <p:nvPr/>
        </p:nvCxnSpPr>
        <p:spPr>
          <a:xfrm>
            <a:off x="4112967"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89" name="Shape 289"/>
          <p:cNvCxnSpPr/>
          <p:nvPr/>
        </p:nvCxnSpPr>
        <p:spPr>
          <a:xfrm>
            <a:off x="5269225"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90" name="Shape 290"/>
          <p:cNvCxnSpPr/>
          <p:nvPr/>
        </p:nvCxnSpPr>
        <p:spPr>
          <a:xfrm>
            <a:off x="6425484"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91" name="Shape 291"/>
          <p:cNvCxnSpPr/>
          <p:nvPr/>
        </p:nvCxnSpPr>
        <p:spPr>
          <a:xfrm>
            <a:off x="7581742"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92" name="Shape 292"/>
          <p:cNvCxnSpPr/>
          <p:nvPr/>
        </p:nvCxnSpPr>
        <p:spPr>
          <a:xfrm rot="10800000">
            <a:off x="360725" y="1168275"/>
            <a:ext cx="8370300" cy="0"/>
          </a:xfrm>
          <a:prstGeom prst="straightConnector1">
            <a:avLst/>
          </a:prstGeom>
          <a:noFill/>
          <a:ln w="28575" cap="flat">
            <a:solidFill>
              <a:srgbClr val="666666"/>
            </a:solidFill>
            <a:prstDash val="solid"/>
            <a:miter/>
            <a:headEnd type="none" w="med" len="med"/>
            <a:tailEnd type="none" w="med" len="med"/>
          </a:ln>
        </p:spPr>
      </p:cxnSp>
      <p:cxnSp>
        <p:nvCxnSpPr>
          <p:cNvPr id="293" name="Shape 293"/>
          <p:cNvCxnSpPr/>
          <p:nvPr/>
        </p:nvCxnSpPr>
        <p:spPr>
          <a:xfrm flipH="1">
            <a:off x="351439" y="2091279"/>
            <a:ext cx="8400000" cy="16800"/>
          </a:xfrm>
          <a:prstGeom prst="straightConnector1">
            <a:avLst/>
          </a:prstGeom>
          <a:noFill/>
          <a:ln w="9525" cap="flat">
            <a:solidFill>
              <a:srgbClr val="CCCCCC">
                <a:alpha val="63919"/>
              </a:srgbClr>
            </a:solidFill>
            <a:prstDash val="solid"/>
            <a:miter/>
            <a:headEnd type="none" w="med" len="med"/>
            <a:tailEnd type="none" w="med" len="med"/>
          </a:ln>
        </p:spPr>
      </p:cxnSp>
      <p:sp>
        <p:nvSpPr>
          <p:cNvPr id="294" name="Shape 294"/>
          <p:cNvSpPr txBox="1">
            <a:spLocks noGrp="1"/>
          </p:cNvSpPr>
          <p:nvPr>
            <p:ph type="body" idx="1"/>
          </p:nvPr>
        </p:nvSpPr>
        <p:spPr>
          <a:xfrm>
            <a:off x="372650" y="1232575"/>
            <a:ext cx="1427699" cy="858599"/>
          </a:xfrm>
          <a:prstGeom prst="rect">
            <a:avLst/>
          </a:prstGeom>
        </p:spPr>
        <p:txBody>
          <a:bodyPr lIns="91425" tIns="91425" rIns="91425" bIns="91425" anchor="ctr"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600"/>
            </a:lvl2pPr>
            <a:lvl3pPr rtl="0">
              <a:spcBef>
                <a:spcPts val="0"/>
              </a:spcBef>
              <a:buSzPct val="100000"/>
              <a:defRPr sz="1600"/>
            </a:lvl3pPr>
            <a:lvl4pPr rtl="0">
              <a:spcBef>
                <a:spcPts val="0"/>
              </a:spcBef>
              <a:buSzPct val="100000"/>
              <a:defRPr sz="1600"/>
            </a:lvl4pPr>
            <a:lvl5pPr rtl="0">
              <a:spcBef>
                <a:spcPts val="0"/>
              </a:spcBef>
              <a:buSzPct val="100000"/>
              <a:defRPr sz="1600"/>
            </a:lvl5pPr>
            <a:lvl6pPr rtl="0">
              <a:spcBef>
                <a:spcPts val="0"/>
              </a:spcBef>
              <a:buSzPct val="100000"/>
              <a:defRPr sz="1600"/>
            </a:lvl6pPr>
            <a:lvl7pPr rtl="0">
              <a:spcBef>
                <a:spcPts val="0"/>
              </a:spcBef>
              <a:buSzPct val="100000"/>
              <a:defRPr sz="1600"/>
            </a:lvl7pPr>
            <a:lvl8pPr rtl="0">
              <a:spcBef>
                <a:spcPts val="0"/>
              </a:spcBef>
              <a:buSzPct val="100000"/>
              <a:defRPr sz="1600"/>
            </a:lvl8pPr>
            <a:lvl9pPr>
              <a:spcBef>
                <a:spcPts val="0"/>
              </a:spcBef>
              <a:buSzPct val="100000"/>
              <a:defRPr sz="1600"/>
            </a:lvl9pPr>
          </a:lstStyle>
          <a:p>
            <a:pPr lvl="0"/>
            <a:r>
              <a:rPr lang="en-US"/>
              <a:t>Edit Master text styles</a:t>
            </a:r>
          </a:p>
        </p:txBody>
      </p:sp>
      <p:sp>
        <p:nvSpPr>
          <p:cNvPr id="295" name="Shape 295"/>
          <p:cNvSpPr txBox="1">
            <a:spLocks noGrp="1"/>
          </p:cNvSpPr>
          <p:nvPr>
            <p:ph type="body" idx="2"/>
          </p:nvPr>
        </p:nvSpPr>
        <p:spPr>
          <a:xfrm>
            <a:off x="372725" y="2214780"/>
            <a:ext cx="1427699" cy="858599"/>
          </a:xfrm>
          <a:prstGeom prst="rect">
            <a:avLst/>
          </a:prstGeom>
        </p:spPr>
        <p:txBody>
          <a:bodyPr lIns="91425" tIns="91425" rIns="91425" bIns="91425" anchor="ctr"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600"/>
            </a:lvl2pPr>
            <a:lvl3pPr rtl="0">
              <a:spcBef>
                <a:spcPts val="0"/>
              </a:spcBef>
              <a:buSzPct val="100000"/>
              <a:defRPr sz="1600"/>
            </a:lvl3pPr>
            <a:lvl4pPr rtl="0">
              <a:spcBef>
                <a:spcPts val="0"/>
              </a:spcBef>
              <a:buSzPct val="100000"/>
              <a:defRPr sz="1600"/>
            </a:lvl4pPr>
            <a:lvl5pPr rtl="0">
              <a:spcBef>
                <a:spcPts val="0"/>
              </a:spcBef>
              <a:buSzPct val="100000"/>
              <a:defRPr sz="1600"/>
            </a:lvl5pPr>
            <a:lvl6pPr rtl="0">
              <a:spcBef>
                <a:spcPts val="0"/>
              </a:spcBef>
              <a:buSzPct val="100000"/>
              <a:defRPr sz="1600"/>
            </a:lvl6pPr>
            <a:lvl7pPr rtl="0">
              <a:spcBef>
                <a:spcPts val="0"/>
              </a:spcBef>
              <a:buSzPct val="100000"/>
              <a:defRPr sz="1600"/>
            </a:lvl7pPr>
            <a:lvl8pPr rtl="0">
              <a:spcBef>
                <a:spcPts val="0"/>
              </a:spcBef>
              <a:buSzPct val="100000"/>
              <a:defRPr sz="1600"/>
            </a:lvl8pPr>
            <a:lvl9pPr rtl="0">
              <a:spcBef>
                <a:spcPts val="0"/>
              </a:spcBef>
              <a:buSzPct val="100000"/>
              <a:defRPr sz="1600"/>
            </a:lvl9pPr>
          </a:lstStyle>
          <a:p>
            <a:pPr lvl="0"/>
            <a:r>
              <a:rPr lang="en-US"/>
              <a:t>Edit Master text styles</a:t>
            </a:r>
          </a:p>
        </p:txBody>
      </p:sp>
      <p:sp>
        <p:nvSpPr>
          <p:cNvPr id="296" name="Shape 296"/>
          <p:cNvSpPr txBox="1">
            <a:spLocks noGrp="1"/>
          </p:cNvSpPr>
          <p:nvPr>
            <p:ph type="body" idx="3"/>
          </p:nvPr>
        </p:nvSpPr>
        <p:spPr>
          <a:xfrm>
            <a:off x="372725" y="3180080"/>
            <a:ext cx="1427699" cy="858599"/>
          </a:xfrm>
          <a:prstGeom prst="rect">
            <a:avLst/>
          </a:prstGeom>
        </p:spPr>
        <p:txBody>
          <a:bodyPr lIns="91425" tIns="91425" rIns="91425" bIns="91425" anchor="ctr"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600"/>
            </a:lvl2pPr>
            <a:lvl3pPr rtl="0">
              <a:spcBef>
                <a:spcPts val="0"/>
              </a:spcBef>
              <a:buSzPct val="100000"/>
              <a:defRPr sz="1600"/>
            </a:lvl3pPr>
            <a:lvl4pPr rtl="0">
              <a:spcBef>
                <a:spcPts val="0"/>
              </a:spcBef>
              <a:buSzPct val="100000"/>
              <a:defRPr sz="1600"/>
            </a:lvl4pPr>
            <a:lvl5pPr rtl="0">
              <a:spcBef>
                <a:spcPts val="0"/>
              </a:spcBef>
              <a:buSzPct val="100000"/>
              <a:defRPr sz="1600"/>
            </a:lvl5pPr>
            <a:lvl6pPr rtl="0">
              <a:spcBef>
                <a:spcPts val="0"/>
              </a:spcBef>
              <a:buSzPct val="100000"/>
              <a:defRPr sz="1600"/>
            </a:lvl6pPr>
            <a:lvl7pPr rtl="0">
              <a:spcBef>
                <a:spcPts val="0"/>
              </a:spcBef>
              <a:buSzPct val="100000"/>
              <a:defRPr sz="1600"/>
            </a:lvl7pPr>
            <a:lvl8pPr rtl="0">
              <a:spcBef>
                <a:spcPts val="0"/>
              </a:spcBef>
              <a:buSzPct val="100000"/>
              <a:defRPr sz="1600"/>
            </a:lvl8pPr>
            <a:lvl9pPr rtl="0">
              <a:spcBef>
                <a:spcPts val="0"/>
              </a:spcBef>
              <a:buSzPct val="100000"/>
              <a:defRPr sz="1600"/>
            </a:lvl9pPr>
          </a:lstStyle>
          <a:p>
            <a:pPr lvl="0"/>
            <a:r>
              <a:rPr lang="en-US"/>
              <a:t>Edit Master text styles</a:t>
            </a:r>
          </a:p>
        </p:txBody>
      </p:sp>
      <p:sp>
        <p:nvSpPr>
          <p:cNvPr id="297" name="Shape 297"/>
          <p:cNvSpPr txBox="1">
            <a:spLocks noGrp="1"/>
          </p:cNvSpPr>
          <p:nvPr>
            <p:ph type="body" idx="4"/>
          </p:nvPr>
        </p:nvSpPr>
        <p:spPr>
          <a:xfrm>
            <a:off x="372750" y="4151358"/>
            <a:ext cx="1427699" cy="858599"/>
          </a:xfrm>
          <a:prstGeom prst="rect">
            <a:avLst/>
          </a:prstGeom>
        </p:spPr>
        <p:txBody>
          <a:bodyPr lIns="91425" tIns="91425" rIns="91425" bIns="91425" anchor="ctr"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600"/>
            </a:lvl2pPr>
            <a:lvl3pPr rtl="0">
              <a:spcBef>
                <a:spcPts val="0"/>
              </a:spcBef>
              <a:buSzPct val="100000"/>
              <a:defRPr sz="1600"/>
            </a:lvl3pPr>
            <a:lvl4pPr rtl="0">
              <a:spcBef>
                <a:spcPts val="0"/>
              </a:spcBef>
              <a:buSzPct val="100000"/>
              <a:defRPr sz="1600"/>
            </a:lvl4pPr>
            <a:lvl5pPr rtl="0">
              <a:spcBef>
                <a:spcPts val="0"/>
              </a:spcBef>
              <a:buSzPct val="100000"/>
              <a:defRPr sz="1600"/>
            </a:lvl5pPr>
            <a:lvl6pPr rtl="0">
              <a:spcBef>
                <a:spcPts val="0"/>
              </a:spcBef>
              <a:buSzPct val="100000"/>
              <a:defRPr sz="1600"/>
            </a:lvl6pPr>
            <a:lvl7pPr rtl="0">
              <a:spcBef>
                <a:spcPts val="0"/>
              </a:spcBef>
              <a:buSzPct val="100000"/>
              <a:defRPr sz="1600"/>
            </a:lvl7pPr>
            <a:lvl8pPr rtl="0">
              <a:spcBef>
                <a:spcPts val="0"/>
              </a:spcBef>
              <a:buSzPct val="100000"/>
              <a:defRPr sz="1600"/>
            </a:lvl8pPr>
            <a:lvl9pPr rtl="0">
              <a:spcBef>
                <a:spcPts val="0"/>
              </a:spcBef>
              <a:buSzPct val="100000"/>
              <a:defRPr sz="1600"/>
            </a:lvl9pPr>
          </a:lstStyle>
          <a:p>
            <a:pPr lvl="0"/>
            <a:r>
              <a:rPr lang="en-US"/>
              <a:t>Edit Master text styles</a:t>
            </a:r>
          </a:p>
        </p:txBody>
      </p:sp>
      <p:sp>
        <p:nvSpPr>
          <p:cNvPr id="298" name="Shape 298"/>
          <p:cNvSpPr txBox="1">
            <a:spLocks noGrp="1"/>
          </p:cNvSpPr>
          <p:nvPr>
            <p:ph type="body" idx="5"/>
          </p:nvPr>
        </p:nvSpPr>
        <p:spPr>
          <a:xfrm>
            <a:off x="1800450"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299" name="Shape 299"/>
          <p:cNvSpPr txBox="1">
            <a:spLocks noGrp="1"/>
          </p:cNvSpPr>
          <p:nvPr>
            <p:ph type="body" idx="6"/>
          </p:nvPr>
        </p:nvSpPr>
        <p:spPr>
          <a:xfrm>
            <a:off x="2956737"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00" name="Shape 300"/>
          <p:cNvSpPr txBox="1">
            <a:spLocks noGrp="1"/>
          </p:cNvSpPr>
          <p:nvPr>
            <p:ph type="body" idx="7"/>
          </p:nvPr>
        </p:nvSpPr>
        <p:spPr>
          <a:xfrm>
            <a:off x="4112987"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01" name="Shape 301"/>
          <p:cNvSpPr txBox="1">
            <a:spLocks noGrp="1"/>
          </p:cNvSpPr>
          <p:nvPr>
            <p:ph type="body" idx="8"/>
          </p:nvPr>
        </p:nvSpPr>
        <p:spPr>
          <a:xfrm>
            <a:off x="5269262"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02" name="Shape 302"/>
          <p:cNvSpPr txBox="1">
            <a:spLocks noGrp="1"/>
          </p:cNvSpPr>
          <p:nvPr>
            <p:ph type="body" idx="9"/>
          </p:nvPr>
        </p:nvSpPr>
        <p:spPr>
          <a:xfrm>
            <a:off x="6425475"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03" name="Shape 303"/>
          <p:cNvSpPr txBox="1">
            <a:spLocks noGrp="1"/>
          </p:cNvSpPr>
          <p:nvPr>
            <p:ph type="body" idx="13"/>
          </p:nvPr>
        </p:nvSpPr>
        <p:spPr>
          <a:xfrm>
            <a:off x="7581825"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24"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23" name="Slide Number Placeholder 3"/>
          <p:cNvSpPr>
            <a:spLocks noGrp="1"/>
          </p:cNvSpPr>
          <p:nvPr>
            <p:ph type="sldNum" sz="quarter" idx="1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5515423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MI TEMPLATE - Chart 6">
    <p:spTree>
      <p:nvGrpSpPr>
        <p:cNvPr id="1" name="Shape 305"/>
        <p:cNvGrpSpPr/>
        <p:nvPr/>
      </p:nvGrpSpPr>
      <p:grpSpPr>
        <a:xfrm>
          <a:off x="0" y="0"/>
          <a:ext cx="0" cy="0"/>
          <a:chOff x="0" y="0"/>
          <a:chExt cx="0" cy="0"/>
        </a:xfrm>
      </p:grpSpPr>
      <p:cxnSp>
        <p:nvCxnSpPr>
          <p:cNvPr id="306" name="Shape 306"/>
          <p:cNvCxnSpPr/>
          <p:nvPr/>
        </p:nvCxnSpPr>
        <p:spPr>
          <a:xfrm flipH="1">
            <a:off x="351439" y="1539667"/>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07" name="Shape 307"/>
          <p:cNvCxnSpPr/>
          <p:nvPr/>
        </p:nvCxnSpPr>
        <p:spPr>
          <a:xfrm flipH="1">
            <a:off x="351439" y="1933729"/>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08" name="Shape 308"/>
          <p:cNvCxnSpPr/>
          <p:nvPr/>
        </p:nvCxnSpPr>
        <p:spPr>
          <a:xfrm flipH="1">
            <a:off x="351439" y="2326454"/>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09" name="Shape 309"/>
          <p:cNvCxnSpPr/>
          <p:nvPr/>
        </p:nvCxnSpPr>
        <p:spPr>
          <a:xfrm flipH="1">
            <a:off x="351439" y="2716442"/>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0" name="Shape 310"/>
          <p:cNvCxnSpPr/>
          <p:nvPr/>
        </p:nvCxnSpPr>
        <p:spPr>
          <a:xfrm flipH="1">
            <a:off x="351439" y="3119317"/>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1" name="Shape 311"/>
          <p:cNvCxnSpPr/>
          <p:nvPr/>
        </p:nvCxnSpPr>
        <p:spPr>
          <a:xfrm flipH="1">
            <a:off x="351439" y="3483717"/>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2" name="Shape 312"/>
          <p:cNvCxnSpPr/>
          <p:nvPr/>
        </p:nvCxnSpPr>
        <p:spPr>
          <a:xfrm flipH="1">
            <a:off x="351439" y="3861192"/>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3" name="Shape 313"/>
          <p:cNvCxnSpPr/>
          <p:nvPr/>
        </p:nvCxnSpPr>
        <p:spPr>
          <a:xfrm>
            <a:off x="1800450"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4" name="Shape 314"/>
          <p:cNvCxnSpPr/>
          <p:nvPr/>
        </p:nvCxnSpPr>
        <p:spPr>
          <a:xfrm>
            <a:off x="2956708"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5" name="Shape 315"/>
          <p:cNvCxnSpPr/>
          <p:nvPr/>
        </p:nvCxnSpPr>
        <p:spPr>
          <a:xfrm>
            <a:off x="4112967"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6" name="Shape 316"/>
          <p:cNvCxnSpPr/>
          <p:nvPr/>
        </p:nvCxnSpPr>
        <p:spPr>
          <a:xfrm>
            <a:off x="5269225"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7" name="Shape 317"/>
          <p:cNvCxnSpPr/>
          <p:nvPr/>
        </p:nvCxnSpPr>
        <p:spPr>
          <a:xfrm>
            <a:off x="6425484"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8" name="Shape 318"/>
          <p:cNvCxnSpPr/>
          <p:nvPr/>
        </p:nvCxnSpPr>
        <p:spPr>
          <a:xfrm>
            <a:off x="7581742"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9" name="Shape 319"/>
          <p:cNvCxnSpPr/>
          <p:nvPr/>
        </p:nvCxnSpPr>
        <p:spPr>
          <a:xfrm rot="10800000">
            <a:off x="360725" y="1168275"/>
            <a:ext cx="8370300" cy="0"/>
          </a:xfrm>
          <a:prstGeom prst="straightConnector1">
            <a:avLst/>
          </a:prstGeom>
          <a:noFill/>
          <a:ln w="28575" cap="flat">
            <a:solidFill>
              <a:srgbClr val="666666"/>
            </a:solidFill>
            <a:prstDash val="solid"/>
            <a:miter/>
            <a:headEnd type="none" w="med" len="med"/>
            <a:tailEnd type="none" w="med" len="med"/>
          </a:ln>
        </p:spPr>
      </p:cxnSp>
      <p:cxnSp>
        <p:nvCxnSpPr>
          <p:cNvPr id="320" name="Shape 320"/>
          <p:cNvCxnSpPr/>
          <p:nvPr/>
        </p:nvCxnSpPr>
        <p:spPr>
          <a:xfrm flipH="1">
            <a:off x="351439" y="4238667"/>
            <a:ext cx="8400000" cy="16800"/>
          </a:xfrm>
          <a:prstGeom prst="straightConnector1">
            <a:avLst/>
          </a:prstGeom>
          <a:noFill/>
          <a:ln w="9525" cap="flat">
            <a:solidFill>
              <a:srgbClr val="CCCCCC">
                <a:alpha val="63919"/>
              </a:srgbClr>
            </a:solidFill>
            <a:prstDash val="solid"/>
            <a:miter/>
            <a:headEnd type="none" w="med" len="med"/>
            <a:tailEnd type="none" w="med" len="med"/>
          </a:ln>
        </p:spPr>
      </p:cxnSp>
      <p:sp>
        <p:nvSpPr>
          <p:cNvPr id="321" name="Shape 321"/>
          <p:cNvSpPr txBox="1">
            <a:spLocks noGrp="1"/>
          </p:cNvSpPr>
          <p:nvPr>
            <p:ph type="body" idx="1"/>
          </p:nvPr>
        </p:nvSpPr>
        <p:spPr>
          <a:xfrm>
            <a:off x="381712" y="1203900"/>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a:spcBef>
                <a:spcPts val="0"/>
              </a:spcBef>
              <a:buSzPct val="100000"/>
              <a:defRPr sz="1000"/>
            </a:lvl9pPr>
          </a:lstStyle>
          <a:p>
            <a:pPr lvl="0"/>
            <a:r>
              <a:rPr lang="en-US"/>
              <a:t>Edit Master text styles</a:t>
            </a:r>
          </a:p>
        </p:txBody>
      </p:sp>
      <p:sp>
        <p:nvSpPr>
          <p:cNvPr id="322" name="Shape 322"/>
          <p:cNvSpPr txBox="1">
            <a:spLocks noGrp="1"/>
          </p:cNvSpPr>
          <p:nvPr>
            <p:ph type="body" idx="2"/>
          </p:nvPr>
        </p:nvSpPr>
        <p:spPr>
          <a:xfrm>
            <a:off x="381712" y="1586213"/>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3" name="Shape 323"/>
          <p:cNvSpPr txBox="1">
            <a:spLocks noGrp="1"/>
          </p:cNvSpPr>
          <p:nvPr>
            <p:ph type="body" idx="3"/>
          </p:nvPr>
        </p:nvSpPr>
        <p:spPr>
          <a:xfrm>
            <a:off x="381712" y="1968526"/>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4" name="Shape 324"/>
          <p:cNvSpPr txBox="1">
            <a:spLocks noGrp="1"/>
          </p:cNvSpPr>
          <p:nvPr>
            <p:ph type="body" idx="4"/>
          </p:nvPr>
        </p:nvSpPr>
        <p:spPr>
          <a:xfrm>
            <a:off x="381712" y="2350839"/>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5" name="Shape 325"/>
          <p:cNvSpPr txBox="1">
            <a:spLocks noGrp="1"/>
          </p:cNvSpPr>
          <p:nvPr>
            <p:ph type="body" idx="5"/>
          </p:nvPr>
        </p:nvSpPr>
        <p:spPr>
          <a:xfrm>
            <a:off x="381712" y="2733152"/>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6" name="Shape 326"/>
          <p:cNvSpPr txBox="1">
            <a:spLocks noGrp="1"/>
          </p:cNvSpPr>
          <p:nvPr>
            <p:ph type="body" idx="6"/>
          </p:nvPr>
        </p:nvSpPr>
        <p:spPr>
          <a:xfrm>
            <a:off x="381712" y="3880091"/>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7" name="Shape 327"/>
          <p:cNvSpPr txBox="1">
            <a:spLocks noGrp="1"/>
          </p:cNvSpPr>
          <p:nvPr>
            <p:ph type="body" idx="7"/>
          </p:nvPr>
        </p:nvSpPr>
        <p:spPr>
          <a:xfrm>
            <a:off x="381712" y="4262402"/>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8" name="Shape 328"/>
          <p:cNvSpPr txBox="1">
            <a:spLocks noGrp="1"/>
          </p:cNvSpPr>
          <p:nvPr>
            <p:ph type="body" idx="8"/>
          </p:nvPr>
        </p:nvSpPr>
        <p:spPr>
          <a:xfrm>
            <a:off x="381712" y="3497778"/>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29" name="Shape 329"/>
          <p:cNvSpPr txBox="1">
            <a:spLocks noGrp="1"/>
          </p:cNvSpPr>
          <p:nvPr>
            <p:ph type="body" idx="9"/>
          </p:nvPr>
        </p:nvSpPr>
        <p:spPr>
          <a:xfrm>
            <a:off x="381712" y="3115465"/>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Edit Master text styles</a:t>
            </a:r>
          </a:p>
        </p:txBody>
      </p:sp>
      <p:sp>
        <p:nvSpPr>
          <p:cNvPr id="330" name="Shape 330"/>
          <p:cNvSpPr txBox="1">
            <a:spLocks noGrp="1"/>
          </p:cNvSpPr>
          <p:nvPr>
            <p:ph type="body" idx="13"/>
          </p:nvPr>
        </p:nvSpPr>
        <p:spPr>
          <a:xfrm>
            <a:off x="5269262"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31" name="Shape 331"/>
          <p:cNvSpPr txBox="1">
            <a:spLocks noGrp="1"/>
          </p:cNvSpPr>
          <p:nvPr>
            <p:ph type="body" idx="14"/>
          </p:nvPr>
        </p:nvSpPr>
        <p:spPr>
          <a:xfrm>
            <a:off x="6425462"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32" name="Shape 332"/>
          <p:cNvSpPr txBox="1">
            <a:spLocks noGrp="1"/>
          </p:cNvSpPr>
          <p:nvPr>
            <p:ph type="body" idx="15"/>
          </p:nvPr>
        </p:nvSpPr>
        <p:spPr>
          <a:xfrm>
            <a:off x="7581812"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33" name="Shape 333"/>
          <p:cNvSpPr txBox="1">
            <a:spLocks noGrp="1"/>
          </p:cNvSpPr>
          <p:nvPr>
            <p:ph type="body" idx="16"/>
          </p:nvPr>
        </p:nvSpPr>
        <p:spPr>
          <a:xfrm>
            <a:off x="4112975"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34" name="Shape 334"/>
          <p:cNvSpPr txBox="1">
            <a:spLocks noGrp="1"/>
          </p:cNvSpPr>
          <p:nvPr>
            <p:ph type="body" idx="17"/>
          </p:nvPr>
        </p:nvSpPr>
        <p:spPr>
          <a:xfrm>
            <a:off x="2956775"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35" name="Shape 335"/>
          <p:cNvSpPr txBox="1">
            <a:spLocks noGrp="1"/>
          </p:cNvSpPr>
          <p:nvPr>
            <p:ph type="body" idx="18"/>
          </p:nvPr>
        </p:nvSpPr>
        <p:spPr>
          <a:xfrm>
            <a:off x="1800412"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Edit Master text styles</a:t>
            </a:r>
          </a:p>
        </p:txBody>
      </p:sp>
      <p:sp>
        <p:nvSpPr>
          <p:cNvPr id="34"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33" name="Slide Number Placeholder 3"/>
          <p:cNvSpPr>
            <a:spLocks noGrp="1"/>
          </p:cNvSpPr>
          <p:nvPr>
            <p:ph type="sldNum" sz="quarter" idx="19"/>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2330744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MI TEMPLATE - Chart 7">
    <p:spTree>
      <p:nvGrpSpPr>
        <p:cNvPr id="1" name="Shape 337"/>
        <p:cNvGrpSpPr/>
        <p:nvPr/>
      </p:nvGrpSpPr>
      <p:grpSpPr>
        <a:xfrm>
          <a:off x="0" y="0"/>
          <a:ext cx="0" cy="0"/>
          <a:chOff x="0" y="0"/>
          <a:chExt cx="0" cy="0"/>
        </a:xfrm>
      </p:grpSpPr>
      <p:sp>
        <p:nvSpPr>
          <p:cNvPr id="338" name="Shape 338"/>
          <p:cNvSpPr txBox="1">
            <a:spLocks noGrp="1"/>
          </p:cNvSpPr>
          <p:nvPr>
            <p:ph type="body" idx="1"/>
          </p:nvPr>
        </p:nvSpPr>
        <p:spPr>
          <a:xfrm>
            <a:off x="860650" y="1476225"/>
            <a:ext cx="2278799" cy="2852099"/>
          </a:xfrm>
          <a:prstGeom prst="rect">
            <a:avLst/>
          </a:prstGeom>
          <a:solidFill>
            <a:srgbClr val="EFEFEF"/>
          </a:solidFill>
          <a:ln w="9525" cap="flat">
            <a:solidFill>
              <a:srgbClr val="666666"/>
            </a:solidFill>
            <a:prstDash val="solid"/>
            <a:round/>
            <a:headEnd type="none" w="med" len="med"/>
            <a:tailEnd type="none" w="med" len="med"/>
          </a:ln>
        </p:spPr>
        <p:txBody>
          <a:bodyPr lIns="91425" tIns="91425" rIns="91425" bIns="91425" anchor="t" anchorCtr="0"/>
          <a:lstStyle>
            <a:lvl1pPr rtl="0">
              <a:spcBef>
                <a:spcPts val="0"/>
              </a:spcBef>
              <a:buClr>
                <a:schemeClr val="dk2"/>
              </a:buClr>
              <a:buSzPct val="100000"/>
              <a:defRPr sz="1400">
                <a:solidFill>
                  <a:schemeClr val="tx1"/>
                </a:solidFill>
                <a:latin typeface="Raleway"/>
                <a:ea typeface="Raleway"/>
                <a:cs typeface="Raleway"/>
              </a:defRPr>
            </a:lvl1pPr>
            <a:lvl2pPr rtl="0">
              <a:spcBef>
                <a:spcPts val="0"/>
              </a:spcBef>
              <a:buClr>
                <a:schemeClr val="dk2"/>
              </a:buClr>
              <a:buSzPct val="100000"/>
              <a:defRPr sz="1400">
                <a:solidFill>
                  <a:schemeClr val="dk2"/>
                </a:solidFill>
              </a:defRPr>
            </a:lvl2pPr>
            <a:lvl3pPr rtl="0">
              <a:spcBef>
                <a:spcPts val="0"/>
              </a:spcBef>
              <a:buClr>
                <a:schemeClr val="dk2"/>
              </a:buClr>
              <a:buSzPct val="100000"/>
              <a:defRPr sz="1400">
                <a:solidFill>
                  <a:schemeClr val="dk2"/>
                </a:solidFill>
              </a:defRPr>
            </a:lvl3pPr>
            <a:lvl4pPr rtl="0">
              <a:spcBef>
                <a:spcPts val="0"/>
              </a:spcBef>
              <a:buClr>
                <a:schemeClr val="dk2"/>
              </a:buClr>
              <a:buSzPct val="100000"/>
              <a:defRPr sz="1400">
                <a:solidFill>
                  <a:schemeClr val="dk2"/>
                </a:solidFill>
              </a:defRPr>
            </a:lvl4pPr>
            <a:lvl5pPr rtl="0">
              <a:spcBef>
                <a:spcPts val="0"/>
              </a:spcBef>
              <a:buClr>
                <a:schemeClr val="dk2"/>
              </a:buClr>
              <a:buSzPct val="100000"/>
              <a:defRPr sz="1400">
                <a:solidFill>
                  <a:schemeClr val="dk2"/>
                </a:solidFill>
              </a:defRPr>
            </a:lvl5pPr>
            <a:lvl6pPr rtl="0">
              <a:spcBef>
                <a:spcPts val="0"/>
              </a:spcBef>
              <a:buClr>
                <a:schemeClr val="dk2"/>
              </a:buClr>
              <a:buSzPct val="100000"/>
              <a:defRPr sz="1400">
                <a:solidFill>
                  <a:schemeClr val="dk2"/>
                </a:solidFill>
              </a:defRPr>
            </a:lvl6pPr>
            <a:lvl7pPr rtl="0">
              <a:spcBef>
                <a:spcPts val="0"/>
              </a:spcBef>
              <a:buClr>
                <a:schemeClr val="dk2"/>
              </a:buClr>
              <a:buSzPct val="100000"/>
              <a:defRPr sz="1400">
                <a:solidFill>
                  <a:schemeClr val="dk2"/>
                </a:solidFill>
              </a:defRPr>
            </a:lvl7pPr>
            <a:lvl8pPr rtl="0">
              <a:spcBef>
                <a:spcPts val="0"/>
              </a:spcBef>
              <a:buClr>
                <a:schemeClr val="dk2"/>
              </a:buClr>
              <a:buSzPct val="100000"/>
              <a:defRPr sz="1400">
                <a:solidFill>
                  <a:schemeClr val="dk2"/>
                </a:solidFill>
              </a:defRPr>
            </a:lvl8pPr>
            <a:lvl9pPr>
              <a:spcBef>
                <a:spcPts val="0"/>
              </a:spcBef>
              <a:buClr>
                <a:schemeClr val="dk2"/>
              </a:buClr>
              <a:buSzPct val="100000"/>
              <a:defRPr sz="1400">
                <a:solidFill>
                  <a:schemeClr val="dk2"/>
                </a:solidFill>
              </a:defRPr>
            </a:lvl9pPr>
          </a:lstStyle>
          <a:p>
            <a:pPr lvl="0"/>
            <a:r>
              <a:rPr lang="en-US"/>
              <a:t>Edit Master text styles</a:t>
            </a:r>
          </a:p>
        </p:txBody>
      </p:sp>
      <p:sp>
        <p:nvSpPr>
          <p:cNvPr id="339" name="Shape 339"/>
          <p:cNvSpPr txBox="1">
            <a:spLocks noGrp="1"/>
          </p:cNvSpPr>
          <p:nvPr>
            <p:ph type="body" idx="2"/>
          </p:nvPr>
        </p:nvSpPr>
        <p:spPr>
          <a:xfrm>
            <a:off x="3449550" y="1476225"/>
            <a:ext cx="2278799" cy="2852099"/>
          </a:xfrm>
          <a:prstGeom prst="rect">
            <a:avLst/>
          </a:prstGeom>
          <a:solidFill>
            <a:srgbClr val="EFEFEF"/>
          </a:solidFill>
          <a:ln w="9525" cap="flat">
            <a:solidFill>
              <a:srgbClr val="666666"/>
            </a:solidFill>
            <a:prstDash val="solid"/>
            <a:round/>
            <a:headEnd type="none" w="med" len="med"/>
            <a:tailEnd type="none" w="med" len="med"/>
          </a:ln>
        </p:spPr>
        <p:txBody>
          <a:bodyPr lIns="91425" tIns="91425" rIns="91425" bIns="91425" anchor="t" anchorCtr="0"/>
          <a:lstStyle>
            <a:lvl1pPr rtl="0">
              <a:spcBef>
                <a:spcPts val="0"/>
              </a:spcBef>
              <a:buClr>
                <a:schemeClr val="dk2"/>
              </a:buClr>
              <a:buSzPct val="100000"/>
              <a:defRPr sz="1400">
                <a:solidFill>
                  <a:schemeClr val="tx1"/>
                </a:solidFill>
                <a:latin typeface="Raleway"/>
                <a:ea typeface="Raleway"/>
                <a:cs typeface="Raleway"/>
              </a:defRPr>
            </a:lvl1pPr>
            <a:lvl2pPr rtl="0">
              <a:spcBef>
                <a:spcPts val="0"/>
              </a:spcBef>
              <a:buClr>
                <a:schemeClr val="dk2"/>
              </a:buClr>
              <a:buSzPct val="100000"/>
              <a:defRPr sz="1400">
                <a:solidFill>
                  <a:schemeClr val="dk2"/>
                </a:solidFill>
              </a:defRPr>
            </a:lvl2pPr>
            <a:lvl3pPr rtl="0">
              <a:spcBef>
                <a:spcPts val="0"/>
              </a:spcBef>
              <a:buClr>
                <a:schemeClr val="dk2"/>
              </a:buClr>
              <a:buSzPct val="100000"/>
              <a:defRPr sz="1400">
                <a:solidFill>
                  <a:schemeClr val="dk2"/>
                </a:solidFill>
              </a:defRPr>
            </a:lvl3pPr>
            <a:lvl4pPr rtl="0">
              <a:spcBef>
                <a:spcPts val="0"/>
              </a:spcBef>
              <a:buClr>
                <a:schemeClr val="dk2"/>
              </a:buClr>
              <a:buSzPct val="100000"/>
              <a:defRPr sz="1400">
                <a:solidFill>
                  <a:schemeClr val="dk2"/>
                </a:solidFill>
              </a:defRPr>
            </a:lvl4pPr>
            <a:lvl5pPr rtl="0">
              <a:spcBef>
                <a:spcPts val="0"/>
              </a:spcBef>
              <a:buClr>
                <a:schemeClr val="dk2"/>
              </a:buClr>
              <a:buSzPct val="100000"/>
              <a:defRPr sz="1400">
                <a:solidFill>
                  <a:schemeClr val="dk2"/>
                </a:solidFill>
              </a:defRPr>
            </a:lvl5pPr>
            <a:lvl6pPr rtl="0">
              <a:spcBef>
                <a:spcPts val="0"/>
              </a:spcBef>
              <a:buClr>
                <a:schemeClr val="dk2"/>
              </a:buClr>
              <a:buSzPct val="100000"/>
              <a:defRPr sz="1400">
                <a:solidFill>
                  <a:schemeClr val="dk2"/>
                </a:solidFill>
              </a:defRPr>
            </a:lvl6pPr>
            <a:lvl7pPr rtl="0">
              <a:spcBef>
                <a:spcPts val="0"/>
              </a:spcBef>
              <a:buClr>
                <a:schemeClr val="dk2"/>
              </a:buClr>
              <a:buSzPct val="100000"/>
              <a:defRPr sz="1400">
                <a:solidFill>
                  <a:schemeClr val="dk2"/>
                </a:solidFill>
              </a:defRPr>
            </a:lvl7pPr>
            <a:lvl8pPr rtl="0">
              <a:spcBef>
                <a:spcPts val="0"/>
              </a:spcBef>
              <a:buClr>
                <a:schemeClr val="dk2"/>
              </a:buClr>
              <a:buSzPct val="100000"/>
              <a:defRPr sz="1400">
                <a:solidFill>
                  <a:schemeClr val="dk2"/>
                </a:solidFill>
              </a:defRPr>
            </a:lvl8pPr>
            <a:lvl9pPr rtl="0">
              <a:spcBef>
                <a:spcPts val="0"/>
              </a:spcBef>
              <a:buClr>
                <a:schemeClr val="dk2"/>
              </a:buClr>
              <a:buSzPct val="100000"/>
              <a:defRPr sz="1400">
                <a:solidFill>
                  <a:schemeClr val="dk2"/>
                </a:solidFill>
              </a:defRPr>
            </a:lvl9pPr>
          </a:lstStyle>
          <a:p>
            <a:pPr lvl="0"/>
            <a:r>
              <a:rPr lang="en-US"/>
              <a:t>Edit Master text styles</a:t>
            </a:r>
          </a:p>
        </p:txBody>
      </p:sp>
      <p:sp>
        <p:nvSpPr>
          <p:cNvPr id="340" name="Shape 340"/>
          <p:cNvSpPr txBox="1">
            <a:spLocks noGrp="1"/>
          </p:cNvSpPr>
          <p:nvPr>
            <p:ph type="body" idx="3"/>
          </p:nvPr>
        </p:nvSpPr>
        <p:spPr>
          <a:xfrm>
            <a:off x="6038450" y="1476225"/>
            <a:ext cx="2278799" cy="2852099"/>
          </a:xfrm>
          <a:prstGeom prst="rect">
            <a:avLst/>
          </a:prstGeom>
          <a:solidFill>
            <a:srgbClr val="EFEFEF"/>
          </a:solidFill>
          <a:ln w="9525" cap="flat">
            <a:solidFill>
              <a:srgbClr val="666666"/>
            </a:solidFill>
            <a:prstDash val="solid"/>
            <a:round/>
            <a:headEnd type="none" w="med" len="med"/>
            <a:tailEnd type="none" w="med" len="med"/>
          </a:ln>
        </p:spPr>
        <p:txBody>
          <a:bodyPr lIns="91425" tIns="91425" rIns="91425" bIns="91425" anchor="t" anchorCtr="0"/>
          <a:lstStyle>
            <a:lvl1pPr rtl="0">
              <a:spcBef>
                <a:spcPts val="0"/>
              </a:spcBef>
              <a:buClr>
                <a:schemeClr val="dk2"/>
              </a:buClr>
              <a:buSzPct val="100000"/>
              <a:defRPr sz="1400">
                <a:solidFill>
                  <a:schemeClr val="tx1"/>
                </a:solidFill>
                <a:latin typeface="Raleway"/>
                <a:ea typeface="Raleway"/>
                <a:cs typeface="Raleway"/>
              </a:defRPr>
            </a:lvl1pPr>
            <a:lvl2pPr rtl="0">
              <a:spcBef>
                <a:spcPts val="0"/>
              </a:spcBef>
              <a:buClr>
                <a:schemeClr val="dk2"/>
              </a:buClr>
              <a:buSzPct val="100000"/>
              <a:defRPr sz="1400">
                <a:solidFill>
                  <a:schemeClr val="dk2"/>
                </a:solidFill>
              </a:defRPr>
            </a:lvl2pPr>
            <a:lvl3pPr rtl="0">
              <a:spcBef>
                <a:spcPts val="0"/>
              </a:spcBef>
              <a:buClr>
                <a:schemeClr val="dk2"/>
              </a:buClr>
              <a:buSzPct val="100000"/>
              <a:defRPr sz="1400">
                <a:solidFill>
                  <a:schemeClr val="dk2"/>
                </a:solidFill>
              </a:defRPr>
            </a:lvl3pPr>
            <a:lvl4pPr rtl="0">
              <a:spcBef>
                <a:spcPts val="0"/>
              </a:spcBef>
              <a:buClr>
                <a:schemeClr val="dk2"/>
              </a:buClr>
              <a:buSzPct val="100000"/>
              <a:defRPr sz="1400">
                <a:solidFill>
                  <a:schemeClr val="dk2"/>
                </a:solidFill>
              </a:defRPr>
            </a:lvl4pPr>
            <a:lvl5pPr rtl="0">
              <a:spcBef>
                <a:spcPts val="0"/>
              </a:spcBef>
              <a:buClr>
                <a:schemeClr val="dk2"/>
              </a:buClr>
              <a:buSzPct val="100000"/>
              <a:defRPr sz="1400">
                <a:solidFill>
                  <a:schemeClr val="dk2"/>
                </a:solidFill>
              </a:defRPr>
            </a:lvl5pPr>
            <a:lvl6pPr rtl="0">
              <a:spcBef>
                <a:spcPts val="0"/>
              </a:spcBef>
              <a:buClr>
                <a:schemeClr val="dk2"/>
              </a:buClr>
              <a:buSzPct val="100000"/>
              <a:defRPr sz="1400">
                <a:solidFill>
                  <a:schemeClr val="dk2"/>
                </a:solidFill>
              </a:defRPr>
            </a:lvl6pPr>
            <a:lvl7pPr rtl="0">
              <a:spcBef>
                <a:spcPts val="0"/>
              </a:spcBef>
              <a:buClr>
                <a:schemeClr val="dk2"/>
              </a:buClr>
              <a:buSzPct val="100000"/>
              <a:defRPr sz="1400">
                <a:solidFill>
                  <a:schemeClr val="dk2"/>
                </a:solidFill>
              </a:defRPr>
            </a:lvl7pPr>
            <a:lvl8pPr rtl="0">
              <a:spcBef>
                <a:spcPts val="0"/>
              </a:spcBef>
              <a:buClr>
                <a:schemeClr val="dk2"/>
              </a:buClr>
              <a:buSzPct val="100000"/>
              <a:defRPr sz="1400">
                <a:solidFill>
                  <a:schemeClr val="dk2"/>
                </a:solidFill>
              </a:defRPr>
            </a:lvl8pPr>
            <a:lvl9pPr rtl="0">
              <a:spcBef>
                <a:spcPts val="0"/>
              </a:spcBef>
              <a:buClr>
                <a:schemeClr val="dk2"/>
              </a:buClr>
              <a:buSzPct val="100000"/>
              <a:defRPr sz="1400">
                <a:solidFill>
                  <a:schemeClr val="dk2"/>
                </a:solidFill>
              </a:defRPr>
            </a:lvl9pPr>
          </a:lstStyle>
          <a:p>
            <a:pPr lvl="0"/>
            <a:r>
              <a:rPr lang="en-US"/>
              <a:t>Edit Master text styles</a:t>
            </a:r>
          </a:p>
        </p:txBody>
      </p:sp>
      <p:sp>
        <p:nvSpPr>
          <p:cNvPr id="341" name="Shape 341"/>
          <p:cNvSpPr txBox="1">
            <a:spLocks noGrp="1"/>
          </p:cNvSpPr>
          <p:nvPr>
            <p:ph type="body" idx="4" hasCustomPrompt="1"/>
          </p:nvPr>
        </p:nvSpPr>
        <p:spPr>
          <a:xfrm>
            <a:off x="860650" y="940546"/>
            <a:ext cx="2278799" cy="463529"/>
          </a:xfrm>
          <a:prstGeom prst="rect">
            <a:avLst/>
          </a:prstGeom>
          <a:solidFill>
            <a:schemeClr val="accent1"/>
          </a:solidFill>
          <a:ln w="9525" cap="flat">
            <a:solidFill>
              <a:schemeClr val="accent1"/>
            </a:solidFill>
            <a:prstDash val="solid"/>
            <a:round/>
            <a:headEnd type="none" w="med" len="med"/>
            <a:tailEnd type="none" w="med" len="med"/>
          </a:ln>
        </p:spPr>
        <p:txBody>
          <a:bodyPr lIns="91425" tIns="91425" rIns="91425" bIns="91425" anchor="ctr" anchorCtr="0"/>
          <a:lstStyle>
            <a:lvl1pPr algn="ctr" rtl="0">
              <a:spcBef>
                <a:spcPts val="0"/>
              </a:spcBef>
              <a:buClr>
                <a:schemeClr val="lt1"/>
              </a:buClr>
              <a:buSzPct val="100000"/>
              <a:defRPr sz="1400" cap="all">
                <a:solidFill>
                  <a:schemeClr val="lt1"/>
                </a:solidFill>
                <a:latin typeface="Raleway"/>
                <a:ea typeface="Raleway"/>
                <a:cs typeface="Raleway"/>
              </a:defRPr>
            </a:lvl1pPr>
            <a:lvl2pPr algn="ctr" rtl="0">
              <a:spcBef>
                <a:spcPts val="0"/>
              </a:spcBef>
              <a:buClr>
                <a:schemeClr val="lt1"/>
              </a:buClr>
              <a:defRPr>
                <a:solidFill>
                  <a:schemeClr val="lt1"/>
                </a:solidFill>
              </a:defRPr>
            </a:lvl2pPr>
            <a:lvl3pPr algn="ctr" rtl="0">
              <a:spcBef>
                <a:spcPts val="0"/>
              </a:spcBef>
              <a:buClr>
                <a:schemeClr val="lt1"/>
              </a:buClr>
              <a:defRPr>
                <a:solidFill>
                  <a:schemeClr val="lt1"/>
                </a:solidFill>
              </a:defRPr>
            </a:lvl3pPr>
            <a:lvl4pPr algn="ctr" rtl="0">
              <a:spcBef>
                <a:spcPts val="0"/>
              </a:spcBef>
              <a:buClr>
                <a:schemeClr val="lt1"/>
              </a:buClr>
              <a:defRPr>
                <a:solidFill>
                  <a:schemeClr val="lt1"/>
                </a:solidFill>
              </a:defRPr>
            </a:lvl4pPr>
            <a:lvl5pPr algn="ctr" rtl="0">
              <a:spcBef>
                <a:spcPts val="0"/>
              </a:spcBef>
              <a:buClr>
                <a:schemeClr val="lt1"/>
              </a:buClr>
              <a:defRPr>
                <a:solidFill>
                  <a:schemeClr val="lt1"/>
                </a:solidFill>
              </a:defRPr>
            </a:lvl5pPr>
            <a:lvl6pPr algn="ctr" rtl="0">
              <a:spcBef>
                <a:spcPts val="0"/>
              </a:spcBef>
              <a:buClr>
                <a:schemeClr val="lt1"/>
              </a:buClr>
              <a:defRPr>
                <a:solidFill>
                  <a:schemeClr val="lt1"/>
                </a:solidFill>
              </a:defRPr>
            </a:lvl6pPr>
            <a:lvl7pPr algn="ctr" rtl="0">
              <a:spcBef>
                <a:spcPts val="0"/>
              </a:spcBef>
              <a:buClr>
                <a:schemeClr val="lt1"/>
              </a:buClr>
              <a:defRPr>
                <a:solidFill>
                  <a:schemeClr val="lt1"/>
                </a:solidFill>
              </a:defRPr>
            </a:lvl7pPr>
            <a:lvl8pPr algn="ctr" rtl="0">
              <a:spcBef>
                <a:spcPts val="0"/>
              </a:spcBef>
              <a:buClr>
                <a:schemeClr val="lt1"/>
              </a:buClr>
              <a:defRPr>
                <a:solidFill>
                  <a:schemeClr val="lt1"/>
                </a:solidFill>
              </a:defRPr>
            </a:lvl8pPr>
            <a:lvl9pPr algn="ctr">
              <a:spcBef>
                <a:spcPts val="0"/>
              </a:spcBef>
              <a:buClr>
                <a:schemeClr val="lt1"/>
              </a:buClr>
              <a:defRPr>
                <a:solidFill>
                  <a:schemeClr val="lt1"/>
                </a:solidFill>
              </a:defRPr>
            </a:lvl9pPr>
          </a:lstStyle>
          <a:p>
            <a:pPr lvl="0"/>
            <a:r>
              <a:rPr lang="en-US" dirty="0"/>
              <a:t>CLICK TO EDIT MASTER TEXT STYLES</a:t>
            </a:r>
          </a:p>
        </p:txBody>
      </p:sp>
      <p:sp>
        <p:nvSpPr>
          <p:cNvPr id="342" name="Shape 342"/>
          <p:cNvSpPr txBox="1">
            <a:spLocks noGrp="1"/>
          </p:cNvSpPr>
          <p:nvPr>
            <p:ph type="body" idx="5" hasCustomPrompt="1"/>
          </p:nvPr>
        </p:nvSpPr>
        <p:spPr>
          <a:xfrm>
            <a:off x="3449550" y="946396"/>
            <a:ext cx="2278799" cy="463529"/>
          </a:xfrm>
          <a:prstGeom prst="rect">
            <a:avLst/>
          </a:prstGeom>
          <a:solidFill>
            <a:schemeClr val="accent1"/>
          </a:solidFill>
          <a:ln w="9525" cap="flat">
            <a:solidFill>
              <a:schemeClr val="accent1"/>
            </a:solidFill>
            <a:prstDash val="solid"/>
            <a:round/>
            <a:headEnd type="none" w="med" len="med"/>
            <a:tailEnd type="none" w="med" len="med"/>
          </a:ln>
        </p:spPr>
        <p:txBody>
          <a:bodyPr lIns="91425" tIns="91425" rIns="91425" bIns="91425" anchor="ctr" anchorCtr="0"/>
          <a:lstStyle>
            <a:lvl1pPr algn="ctr" rtl="0">
              <a:spcBef>
                <a:spcPts val="0"/>
              </a:spcBef>
              <a:buClr>
                <a:srgbClr val="FFFFFF"/>
              </a:buClr>
              <a:buSzPct val="100000"/>
              <a:defRPr sz="1400" cap="all">
                <a:solidFill>
                  <a:srgbClr val="FFFFFF"/>
                </a:solidFill>
                <a:latin typeface="Raleway"/>
                <a:ea typeface="Raleway"/>
                <a:cs typeface="Raleway"/>
              </a:defRPr>
            </a:lvl1pPr>
            <a:lvl2pPr rtl="0">
              <a:spcBef>
                <a:spcPts val="0"/>
              </a:spcBef>
              <a:buClr>
                <a:srgbClr val="FFFFFF"/>
              </a:buClr>
              <a:defRPr>
                <a:solidFill>
                  <a:srgbClr val="FFFFFF"/>
                </a:solidFill>
              </a:defRPr>
            </a:lvl2pPr>
            <a:lvl3pPr rtl="0">
              <a:spcBef>
                <a:spcPts val="0"/>
              </a:spcBef>
              <a:buClr>
                <a:srgbClr val="FFFFFF"/>
              </a:buClr>
              <a:defRPr>
                <a:solidFill>
                  <a:srgbClr val="FFFFFF"/>
                </a:solidFill>
              </a:defRPr>
            </a:lvl3pPr>
            <a:lvl4pPr rtl="0">
              <a:spcBef>
                <a:spcPts val="0"/>
              </a:spcBef>
              <a:buClr>
                <a:srgbClr val="FFFFFF"/>
              </a:buClr>
              <a:defRPr>
                <a:solidFill>
                  <a:srgbClr val="FFFFFF"/>
                </a:solidFill>
              </a:defRPr>
            </a:lvl4pPr>
            <a:lvl5pPr rtl="0">
              <a:spcBef>
                <a:spcPts val="0"/>
              </a:spcBef>
              <a:buClr>
                <a:srgbClr val="FFFFFF"/>
              </a:buClr>
              <a:defRPr>
                <a:solidFill>
                  <a:srgbClr val="FFFFFF"/>
                </a:solidFill>
              </a:defRPr>
            </a:lvl5pPr>
            <a:lvl6pPr rtl="0">
              <a:spcBef>
                <a:spcPts val="0"/>
              </a:spcBef>
              <a:buClr>
                <a:srgbClr val="FFFFFF"/>
              </a:buClr>
              <a:defRPr>
                <a:solidFill>
                  <a:srgbClr val="FFFFFF"/>
                </a:solidFill>
              </a:defRPr>
            </a:lvl6pPr>
            <a:lvl7pPr rtl="0">
              <a:spcBef>
                <a:spcPts val="0"/>
              </a:spcBef>
              <a:buClr>
                <a:srgbClr val="FFFFFF"/>
              </a:buClr>
              <a:defRPr>
                <a:solidFill>
                  <a:srgbClr val="FFFFFF"/>
                </a:solidFill>
              </a:defRPr>
            </a:lvl7pPr>
            <a:lvl8pPr rtl="0">
              <a:spcBef>
                <a:spcPts val="0"/>
              </a:spcBef>
              <a:buClr>
                <a:srgbClr val="FFFFFF"/>
              </a:buClr>
              <a:defRPr>
                <a:solidFill>
                  <a:srgbClr val="FFFFFF"/>
                </a:solidFill>
              </a:defRPr>
            </a:lvl8pPr>
            <a:lvl9pPr rtl="0">
              <a:spcBef>
                <a:spcPts val="0"/>
              </a:spcBef>
              <a:buClr>
                <a:srgbClr val="FFFFFF"/>
              </a:buClr>
              <a:defRPr>
                <a:solidFill>
                  <a:srgbClr val="FFFFFF"/>
                </a:solidFill>
              </a:defRPr>
            </a:lvl9pPr>
          </a:lstStyle>
          <a:p>
            <a:pPr lvl="0"/>
            <a:r>
              <a:rPr lang="en-US" dirty="0"/>
              <a:t>CLICK TO EDIT MASTER TEXT STYLES</a:t>
            </a:r>
          </a:p>
        </p:txBody>
      </p:sp>
      <p:sp>
        <p:nvSpPr>
          <p:cNvPr id="343" name="Shape 343"/>
          <p:cNvSpPr txBox="1">
            <a:spLocks noGrp="1"/>
          </p:cNvSpPr>
          <p:nvPr>
            <p:ph type="body" idx="6" hasCustomPrompt="1"/>
          </p:nvPr>
        </p:nvSpPr>
        <p:spPr>
          <a:xfrm>
            <a:off x="6038450" y="946396"/>
            <a:ext cx="2278799" cy="463529"/>
          </a:xfrm>
          <a:prstGeom prst="rect">
            <a:avLst/>
          </a:prstGeom>
          <a:solidFill>
            <a:schemeClr val="accent1"/>
          </a:solidFill>
          <a:ln w="9525" cap="flat">
            <a:solidFill>
              <a:schemeClr val="accent1"/>
            </a:solidFill>
            <a:prstDash val="solid"/>
            <a:round/>
            <a:headEnd type="none" w="med" len="med"/>
            <a:tailEnd type="none" w="med" len="med"/>
          </a:ln>
        </p:spPr>
        <p:txBody>
          <a:bodyPr lIns="91425" tIns="91425" rIns="91425" bIns="91425" anchor="ctr" anchorCtr="0"/>
          <a:lstStyle>
            <a:lvl1pPr algn="ctr" rtl="0">
              <a:spcBef>
                <a:spcPts val="0"/>
              </a:spcBef>
              <a:buClr>
                <a:srgbClr val="FFFFFF"/>
              </a:buClr>
              <a:buSzPct val="100000"/>
              <a:defRPr sz="1400" cap="all">
                <a:solidFill>
                  <a:srgbClr val="FFFFFF"/>
                </a:solidFill>
                <a:latin typeface="Raleway"/>
                <a:ea typeface="Raleway"/>
                <a:cs typeface="Raleway"/>
              </a:defRPr>
            </a:lvl1pPr>
            <a:lvl2pPr algn="ctr" rtl="0">
              <a:spcBef>
                <a:spcPts val="0"/>
              </a:spcBef>
              <a:buClr>
                <a:srgbClr val="FFFFFF"/>
              </a:buClr>
              <a:defRPr>
                <a:solidFill>
                  <a:srgbClr val="FFFFFF"/>
                </a:solidFill>
              </a:defRPr>
            </a:lvl2pPr>
            <a:lvl3pPr algn="ctr" rtl="0">
              <a:spcBef>
                <a:spcPts val="0"/>
              </a:spcBef>
              <a:buClr>
                <a:srgbClr val="FFFFFF"/>
              </a:buClr>
              <a:defRPr>
                <a:solidFill>
                  <a:srgbClr val="FFFFFF"/>
                </a:solidFill>
              </a:defRPr>
            </a:lvl3pPr>
            <a:lvl4pPr algn="ctr" rtl="0">
              <a:spcBef>
                <a:spcPts val="0"/>
              </a:spcBef>
              <a:buClr>
                <a:srgbClr val="FFFFFF"/>
              </a:buClr>
              <a:defRPr>
                <a:solidFill>
                  <a:srgbClr val="FFFFFF"/>
                </a:solidFill>
              </a:defRPr>
            </a:lvl4pPr>
            <a:lvl5pPr algn="ctr" rtl="0">
              <a:spcBef>
                <a:spcPts val="0"/>
              </a:spcBef>
              <a:buClr>
                <a:srgbClr val="FFFFFF"/>
              </a:buClr>
              <a:defRPr>
                <a:solidFill>
                  <a:srgbClr val="FFFFFF"/>
                </a:solidFill>
              </a:defRPr>
            </a:lvl5pPr>
            <a:lvl6pPr algn="ctr" rtl="0">
              <a:spcBef>
                <a:spcPts val="0"/>
              </a:spcBef>
              <a:buClr>
                <a:srgbClr val="FFFFFF"/>
              </a:buClr>
              <a:defRPr>
                <a:solidFill>
                  <a:srgbClr val="FFFFFF"/>
                </a:solidFill>
              </a:defRPr>
            </a:lvl6pPr>
            <a:lvl7pPr algn="ctr" rtl="0">
              <a:spcBef>
                <a:spcPts val="0"/>
              </a:spcBef>
              <a:buClr>
                <a:srgbClr val="FFFFFF"/>
              </a:buClr>
              <a:defRPr>
                <a:solidFill>
                  <a:srgbClr val="FFFFFF"/>
                </a:solidFill>
              </a:defRPr>
            </a:lvl7pPr>
            <a:lvl8pPr algn="ctr" rtl="0">
              <a:spcBef>
                <a:spcPts val="0"/>
              </a:spcBef>
              <a:buClr>
                <a:srgbClr val="FFFFFF"/>
              </a:buClr>
              <a:defRPr>
                <a:solidFill>
                  <a:srgbClr val="FFFFFF"/>
                </a:solidFill>
              </a:defRPr>
            </a:lvl8pPr>
            <a:lvl9pPr algn="ctr" rtl="0">
              <a:spcBef>
                <a:spcPts val="0"/>
              </a:spcBef>
              <a:buClr>
                <a:srgbClr val="FFFFFF"/>
              </a:buClr>
              <a:defRPr>
                <a:solidFill>
                  <a:srgbClr val="FFFFFF"/>
                </a:solidFill>
              </a:defRPr>
            </a:lvl9pPr>
          </a:lstStyle>
          <a:p>
            <a:pPr lvl="0"/>
            <a:r>
              <a:rPr lang="en-US" dirty="0"/>
              <a:t>CLICK TO EDIT MASTER TEXT STYLES</a:t>
            </a:r>
          </a:p>
        </p:txBody>
      </p:sp>
      <p:sp>
        <p:nvSpPr>
          <p:cNvPr id="2"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9" name="Slide Number Placeholder 3"/>
          <p:cNvSpPr>
            <a:spLocks noGrp="1"/>
          </p:cNvSpPr>
          <p:nvPr>
            <p:ph type="sldNum" sz="quarter" idx="10"/>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0657430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MI TEMPLATE - Chart 8">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1019751" y="1172000"/>
            <a:ext cx="3237600" cy="2924099"/>
          </a:xfrm>
          <a:prstGeom prst="rect">
            <a:avLst/>
          </a:prstGeom>
          <a:solidFill>
            <a:srgbClr val="EFEFEF"/>
          </a:solidFill>
          <a:ln>
            <a:noFill/>
          </a:ln>
        </p:spPr>
        <p:txBody>
          <a:bodyPr lIns="91425" tIns="91425" rIns="91425" bIns="91425" anchor="ctr" anchorCtr="0"/>
          <a:lstStyle>
            <a:lvl1pPr rtl="0">
              <a:spcBef>
                <a:spcPts val="0"/>
              </a:spcBef>
              <a:buSzPct val="100000"/>
              <a:defRPr sz="1400">
                <a:solidFill>
                  <a:schemeClr val="tx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a:spcBef>
                <a:spcPts val="0"/>
              </a:spcBef>
              <a:buSzPct val="100000"/>
              <a:defRPr sz="1000"/>
            </a:lvl9pPr>
          </a:lstStyle>
          <a:p>
            <a:pPr lvl="0"/>
            <a:r>
              <a:rPr lang="en-US"/>
              <a:t>Edit Master text styles</a:t>
            </a:r>
          </a:p>
        </p:txBody>
      </p:sp>
      <p:sp>
        <p:nvSpPr>
          <p:cNvPr id="346" name="Shape 346"/>
          <p:cNvSpPr/>
          <p:nvPr/>
        </p:nvSpPr>
        <p:spPr>
          <a:xfrm rot="-1799999">
            <a:off x="4083226" y="2310812"/>
            <a:ext cx="603425" cy="521875"/>
          </a:xfrm>
          <a:prstGeom prst="flowChartExtract">
            <a:avLst/>
          </a:prstGeom>
          <a:solidFill>
            <a:srgbClr val="EFEFEF"/>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sp>
        <p:nvSpPr>
          <p:cNvPr id="347" name="Shape 347"/>
          <p:cNvSpPr txBox="1">
            <a:spLocks noGrp="1"/>
          </p:cNvSpPr>
          <p:nvPr>
            <p:ph type="body" idx="2"/>
          </p:nvPr>
        </p:nvSpPr>
        <p:spPr>
          <a:xfrm>
            <a:off x="4827426" y="1172000"/>
            <a:ext cx="3237600" cy="2924099"/>
          </a:xfrm>
          <a:prstGeom prst="rect">
            <a:avLst/>
          </a:prstGeom>
          <a:noFill/>
        </p:spPr>
        <p:txBody>
          <a:bodyPr lIns="91425" tIns="91425" rIns="91425" bIns="91425" anchor="ctr" anchorCtr="0"/>
          <a:lstStyle>
            <a:lvl1pPr rtl="0">
              <a:spcBef>
                <a:spcPts val="0"/>
              </a:spcBef>
              <a:buClr>
                <a:srgbClr val="E92F40"/>
              </a:buClr>
              <a:buSzPct val="100000"/>
              <a:defRPr sz="1400">
                <a:solidFill>
                  <a:schemeClr val="accent1"/>
                </a:solidFill>
                <a:latin typeface="Raleway"/>
                <a:ea typeface="Raleway"/>
                <a:cs typeface="Raleway"/>
              </a:defRPr>
            </a:lvl1pPr>
            <a:lvl2pPr rtl="0">
              <a:spcBef>
                <a:spcPts val="0"/>
              </a:spcBef>
              <a:buClr>
                <a:srgbClr val="E92F40"/>
              </a:buClr>
              <a:buSzPct val="100000"/>
              <a:defRPr sz="1000">
                <a:solidFill>
                  <a:srgbClr val="E92F40"/>
                </a:solidFill>
              </a:defRPr>
            </a:lvl2pPr>
            <a:lvl3pPr rtl="0">
              <a:spcBef>
                <a:spcPts val="0"/>
              </a:spcBef>
              <a:buClr>
                <a:srgbClr val="E92F40"/>
              </a:buClr>
              <a:buSzPct val="100000"/>
              <a:defRPr sz="1000">
                <a:solidFill>
                  <a:srgbClr val="E92F40"/>
                </a:solidFill>
              </a:defRPr>
            </a:lvl3pPr>
            <a:lvl4pPr rtl="0">
              <a:spcBef>
                <a:spcPts val="0"/>
              </a:spcBef>
              <a:buClr>
                <a:srgbClr val="E92F40"/>
              </a:buClr>
              <a:buSzPct val="100000"/>
              <a:defRPr sz="1000">
                <a:solidFill>
                  <a:srgbClr val="E92F40"/>
                </a:solidFill>
              </a:defRPr>
            </a:lvl4pPr>
            <a:lvl5pPr rtl="0">
              <a:spcBef>
                <a:spcPts val="0"/>
              </a:spcBef>
              <a:buClr>
                <a:srgbClr val="E92F40"/>
              </a:buClr>
              <a:buSzPct val="100000"/>
              <a:defRPr sz="1000">
                <a:solidFill>
                  <a:srgbClr val="E92F40"/>
                </a:solidFill>
              </a:defRPr>
            </a:lvl5pPr>
            <a:lvl6pPr rtl="0">
              <a:spcBef>
                <a:spcPts val="0"/>
              </a:spcBef>
              <a:buClr>
                <a:srgbClr val="E92F40"/>
              </a:buClr>
              <a:buSzPct val="100000"/>
              <a:defRPr sz="1000">
                <a:solidFill>
                  <a:srgbClr val="E92F40"/>
                </a:solidFill>
              </a:defRPr>
            </a:lvl6pPr>
            <a:lvl7pPr rtl="0">
              <a:spcBef>
                <a:spcPts val="0"/>
              </a:spcBef>
              <a:buClr>
                <a:srgbClr val="E92F40"/>
              </a:buClr>
              <a:buSzPct val="100000"/>
              <a:defRPr sz="1000">
                <a:solidFill>
                  <a:srgbClr val="E92F40"/>
                </a:solidFill>
              </a:defRPr>
            </a:lvl7pPr>
            <a:lvl8pPr rtl="0">
              <a:spcBef>
                <a:spcPts val="0"/>
              </a:spcBef>
              <a:buClr>
                <a:srgbClr val="E92F40"/>
              </a:buClr>
              <a:buSzPct val="100000"/>
              <a:defRPr sz="1000">
                <a:solidFill>
                  <a:srgbClr val="E92F40"/>
                </a:solidFill>
              </a:defRPr>
            </a:lvl8pPr>
            <a:lvl9pPr rtl="0">
              <a:spcBef>
                <a:spcPts val="0"/>
              </a:spcBef>
              <a:buClr>
                <a:srgbClr val="E92F40"/>
              </a:buClr>
              <a:buSzPct val="100000"/>
              <a:defRPr sz="1000">
                <a:solidFill>
                  <a:srgbClr val="E92F40"/>
                </a:solidFill>
              </a:defRPr>
            </a:lvl9pPr>
          </a:lstStyle>
          <a:p>
            <a:pPr lvl="0"/>
            <a:r>
              <a:rPr lang="en-US"/>
              <a:t>Edit Master text styles</a:t>
            </a:r>
          </a:p>
        </p:txBody>
      </p:sp>
      <p:sp>
        <p:nvSpPr>
          <p:cNvPr id="10"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6"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9302119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MI TEMPLATE - Chart 9">
    <p:spTree>
      <p:nvGrpSpPr>
        <p:cNvPr id="1" name="Shape 351"/>
        <p:cNvGrpSpPr/>
        <p:nvPr/>
      </p:nvGrpSpPr>
      <p:grpSpPr>
        <a:xfrm>
          <a:off x="0" y="0"/>
          <a:ext cx="0" cy="0"/>
          <a:chOff x="0" y="0"/>
          <a:chExt cx="0" cy="0"/>
        </a:xfrm>
      </p:grpSpPr>
      <p:pic>
        <p:nvPicPr>
          <p:cNvPr id="352" name="Shape 352"/>
          <p:cNvPicPr preferRelativeResize="0"/>
          <p:nvPr/>
        </p:nvPicPr>
        <p:blipFill rotWithShape="1">
          <a:blip r:embed="rId2">
            <a:alphaModFix/>
          </a:blip>
          <a:srcRect l="2264" t="974" r="4022" b="53929"/>
          <a:stretch/>
        </p:blipFill>
        <p:spPr>
          <a:xfrm>
            <a:off x="1" y="0"/>
            <a:ext cx="9144000" cy="2475189"/>
          </a:xfrm>
          <a:prstGeom prst="rect">
            <a:avLst/>
          </a:prstGeom>
          <a:noFill/>
          <a:ln>
            <a:noFill/>
          </a:ln>
        </p:spPr>
      </p:pic>
      <p:sp>
        <p:nvSpPr>
          <p:cNvPr id="4" name="Shape 349"/>
          <p:cNvSpPr txBox="1">
            <a:spLocks noGrp="1"/>
          </p:cNvSpPr>
          <p:nvPr>
            <p:ph type="title" hasCustomPrompt="1"/>
          </p:nvPr>
        </p:nvSpPr>
        <p:spPr>
          <a:xfrm>
            <a:off x="457200" y="424378"/>
            <a:ext cx="8229600" cy="1557392"/>
          </a:xfrm>
          <a:prstGeom prst="rect">
            <a:avLst/>
          </a:prstGeom>
        </p:spPr>
        <p:txBody>
          <a:bodyPr lIns="91425" tIns="91425" rIns="91425" bIns="91425" anchor="t" anchorCtr="0"/>
          <a:lstStyle>
            <a:lvl1pPr rtl="0">
              <a:spcBef>
                <a:spcPts val="0"/>
              </a:spcBef>
              <a:buNone/>
              <a:defRPr sz="2800">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CLICK TO EDIT MASTER TITLE STYLE</a:t>
            </a:r>
            <a:endParaRPr dirty="0"/>
          </a:p>
        </p:txBody>
      </p:sp>
      <p:sp>
        <p:nvSpPr>
          <p:cNvPr id="5" name="Text Placeholder 2"/>
          <p:cNvSpPr>
            <a:spLocks noGrp="1"/>
          </p:cNvSpPr>
          <p:nvPr>
            <p:ph type="body" sz="quarter" idx="11"/>
          </p:nvPr>
        </p:nvSpPr>
        <p:spPr>
          <a:xfrm>
            <a:off x="388937" y="2709768"/>
            <a:ext cx="7734403" cy="2160420"/>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1839527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pic>
        <p:nvPicPr>
          <p:cNvPr id="4" name="Picture 3"/>
          <p:cNvPicPr>
            <a:picLocks noChangeAspect="1"/>
          </p:cNvPicPr>
          <p:nvPr userDrawn="1"/>
        </p:nvPicPr>
        <p:blipFill rotWithShape="1">
          <a:blip r:embed="rId2"/>
          <a:srcRect l="18" t="10505" r="-18" b="22981"/>
          <a:stretch/>
        </p:blipFill>
        <p:spPr>
          <a:xfrm>
            <a:off x="0" y="718"/>
            <a:ext cx="9144000" cy="1298552"/>
          </a:xfrm>
          <a:prstGeom prst="rect">
            <a:avLst/>
          </a:prstGeom>
        </p:spPr>
      </p:pic>
      <p:sp>
        <p:nvSpPr>
          <p:cNvPr id="5" name="Text Placeholder 2"/>
          <p:cNvSpPr>
            <a:spLocks noGrp="1"/>
          </p:cNvSpPr>
          <p:nvPr>
            <p:ph type="body" sz="quarter" idx="11"/>
          </p:nvPr>
        </p:nvSpPr>
        <p:spPr>
          <a:xfrm>
            <a:off x="427438" y="1819431"/>
            <a:ext cx="7734403" cy="2160420"/>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hape 349"/>
          <p:cNvSpPr txBox="1">
            <a:spLocks noGrp="1"/>
          </p:cNvSpPr>
          <p:nvPr>
            <p:ph type="title" hasCustomPrompt="1"/>
          </p:nvPr>
        </p:nvSpPr>
        <p:spPr>
          <a:xfrm>
            <a:off x="457200" y="424378"/>
            <a:ext cx="8229600" cy="1557392"/>
          </a:xfrm>
          <a:prstGeom prst="rect">
            <a:avLst/>
          </a:prstGeom>
        </p:spPr>
        <p:txBody>
          <a:bodyPr lIns="91425" tIns="91425" rIns="91425" bIns="91425" anchor="t" anchorCtr="0"/>
          <a:lstStyle>
            <a:lvl1pPr rtl="0">
              <a:spcBef>
                <a:spcPts val="0"/>
              </a:spcBef>
              <a:buNone/>
              <a:defRPr sz="2800">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CLICK TO EDIT MASTER TITLE STYLE</a:t>
            </a:r>
            <a:endParaRPr dirty="0"/>
          </a:p>
        </p:txBody>
      </p:sp>
    </p:spTree>
    <p:extLst>
      <p:ext uri="{BB962C8B-B14F-4D97-AF65-F5344CB8AC3E}">
        <p14:creationId xmlns:p14="http://schemas.microsoft.com/office/powerpoint/2010/main" val="36109169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stimonial Layout 1">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pic>
        <p:nvPicPr>
          <p:cNvPr id="4" name="Picture 3"/>
          <p:cNvPicPr>
            <a:picLocks noChangeAspect="1"/>
          </p:cNvPicPr>
          <p:nvPr userDrawn="1"/>
        </p:nvPicPr>
        <p:blipFill rotWithShape="1">
          <a:blip r:embed="rId2"/>
          <a:srcRect l="18" t="10505" r="-18" b="22981"/>
          <a:stretch/>
        </p:blipFill>
        <p:spPr>
          <a:xfrm>
            <a:off x="0" y="718"/>
            <a:ext cx="9144000" cy="1298552"/>
          </a:xfrm>
          <a:prstGeom prst="rect">
            <a:avLst/>
          </a:prstGeom>
        </p:spPr>
      </p:pic>
      <p:sp>
        <p:nvSpPr>
          <p:cNvPr id="6" name="Shape 349"/>
          <p:cNvSpPr txBox="1">
            <a:spLocks noGrp="1"/>
          </p:cNvSpPr>
          <p:nvPr>
            <p:ph type="title" hasCustomPrompt="1"/>
          </p:nvPr>
        </p:nvSpPr>
        <p:spPr>
          <a:xfrm>
            <a:off x="457200" y="424378"/>
            <a:ext cx="8229600" cy="1557392"/>
          </a:xfrm>
          <a:prstGeom prst="rect">
            <a:avLst/>
          </a:prstGeom>
        </p:spPr>
        <p:txBody>
          <a:bodyPr lIns="91425" tIns="91425" rIns="91425" bIns="91425" anchor="t" anchorCtr="0"/>
          <a:lstStyle>
            <a:lvl1pPr rtl="0">
              <a:spcBef>
                <a:spcPts val="0"/>
              </a:spcBef>
              <a:buNone/>
              <a:defRPr sz="2800">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testimonial</a:t>
            </a:r>
            <a:endParaRPr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11043" y="508147"/>
            <a:ext cx="633174" cy="498159"/>
          </a:xfrm>
          <a:prstGeom prst="rect">
            <a:avLst/>
          </a:prstGeom>
        </p:spPr>
      </p:pic>
      <p:grpSp>
        <p:nvGrpSpPr>
          <p:cNvPr id="8" name="Group 9"/>
          <p:cNvGrpSpPr/>
          <p:nvPr userDrawn="1"/>
        </p:nvGrpSpPr>
        <p:grpSpPr>
          <a:xfrm>
            <a:off x="7005898" y="1436807"/>
            <a:ext cx="2276408" cy="2004468"/>
            <a:chOff x="79884" y="-148379"/>
            <a:chExt cx="2180505" cy="1920022"/>
          </a:xfrm>
        </p:grpSpPr>
        <p:sp>
          <p:nvSpPr>
            <p:cNvPr id="9"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0"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1"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2"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4" name="Group 27"/>
          <p:cNvGrpSpPr/>
          <p:nvPr userDrawn="1"/>
        </p:nvGrpSpPr>
        <p:grpSpPr>
          <a:xfrm>
            <a:off x="-86407" y="2777954"/>
            <a:ext cx="2276408" cy="2004468"/>
            <a:chOff x="79884" y="-148379"/>
            <a:chExt cx="2180505" cy="1920022"/>
          </a:xfrm>
        </p:grpSpPr>
        <p:sp>
          <p:nvSpPr>
            <p:cNvPr id="15"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7"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8"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9"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0" name="Text Placeholder 2"/>
          <p:cNvSpPr>
            <a:spLocks noGrp="1"/>
          </p:cNvSpPr>
          <p:nvPr>
            <p:ph type="body" sz="quarter" idx="11"/>
          </p:nvPr>
        </p:nvSpPr>
        <p:spPr>
          <a:xfrm>
            <a:off x="474345" y="1608789"/>
            <a:ext cx="8161349" cy="2691830"/>
          </a:xfrm>
          <a:prstGeom prst="rect">
            <a:avLst/>
          </a:prstGeom>
        </p:spPr>
        <p:txBody>
          <a:bodyPr>
            <a:noAutofit/>
          </a:bodyPr>
          <a:lstStyle>
            <a:lvl1pPr>
              <a:defRPr baseline="0">
                <a:latin typeface="Raleway" panose="020B0003030101060003" pitchFamily="34" charset="0"/>
              </a:defRPr>
            </a:lvl1pPr>
          </a:lstStyle>
          <a:p>
            <a:r>
              <a:rPr lang="en-US" sz="1800" dirty="0"/>
              <a:t>“…Testimonial copy here. Testimonial copy here. Testimonial copy here. Testimonial copy here. Testimonial copy here. Testimonial copy here. Testimonial copy here. Testimonial copy here. Testimonial copy here.”</a:t>
            </a:r>
          </a:p>
          <a:p>
            <a:endParaRPr lang="en-US" sz="1800" dirty="0"/>
          </a:p>
        </p:txBody>
      </p:sp>
      <p:sp>
        <p:nvSpPr>
          <p:cNvPr id="21" name="Text Placeholder 10"/>
          <p:cNvSpPr txBox="1">
            <a:spLocks/>
          </p:cNvSpPr>
          <p:nvPr userDrawn="1"/>
        </p:nvSpPr>
        <p:spPr>
          <a:xfrm>
            <a:off x="5224064" y="3226991"/>
            <a:ext cx="3150431" cy="2887721"/>
          </a:xfrm>
          <a:prstGeom prst="rect">
            <a:avLst/>
          </a:prstGeom>
        </p:spPr>
        <p:txBody>
          <a:bodyPr vert="horz"/>
          <a:lstStyle>
            <a:defPPr marR="0" algn="l" rtl="0">
              <a:lnSpc>
                <a:spcPct val="100000"/>
              </a:lnSpc>
              <a:spcBef>
                <a:spcPts val="0"/>
              </a:spcBef>
              <a:spcAft>
                <a:spcPts val="0"/>
              </a:spcAft>
            </a:defPPr>
            <a:lvl1pPr marL="342900" marR="0" indent="-342900" algn="l" rtl="0" eaLnBrk="1" hangingPunct="1">
              <a:lnSpc>
                <a:spcPct val="100000"/>
              </a:lnSpc>
              <a:spcBef>
                <a:spcPts val="0"/>
              </a:spcBef>
              <a:spcAft>
                <a:spcPts val="0"/>
              </a:spcAft>
              <a:buClr>
                <a:schemeClr val="accent1"/>
              </a:buClr>
              <a:buFont typeface="Lucida Grande"/>
              <a:buChar char="›"/>
              <a:defRPr sz="2000" b="0" i="0" u="none" strike="noStrike" cap="none" baseline="0">
                <a:solidFill>
                  <a:srgbClr val="000000"/>
                </a:solidFill>
                <a:latin typeface="Raleway"/>
                <a:ea typeface="Arial"/>
                <a:cs typeface="Raleway"/>
                <a:sym typeface="Arial"/>
                <a:rtl val="0"/>
              </a:defRPr>
            </a:lvl1pPr>
            <a:lvl2pPr marL="744538" marR="0" indent="-342900" algn="l" rtl="0" eaLnBrk="1" hangingPunct="1">
              <a:lnSpc>
                <a:spcPct val="100000"/>
              </a:lnSpc>
              <a:spcBef>
                <a:spcPts val="0"/>
              </a:spcBef>
              <a:spcAft>
                <a:spcPts val="0"/>
              </a:spcAft>
              <a:buClr>
                <a:schemeClr val="accent1"/>
              </a:buClr>
              <a:buFont typeface="Lucida Grande"/>
              <a:buChar char="›"/>
              <a:tabLst/>
              <a:defRPr sz="2000" b="0" i="0" u="none" strike="noStrike" cap="none" baseline="0">
                <a:solidFill>
                  <a:srgbClr val="000000"/>
                </a:solidFill>
                <a:latin typeface="Raleway"/>
                <a:ea typeface="Arial"/>
                <a:cs typeface="Raleway"/>
                <a:sym typeface="Arial"/>
                <a:rtl val="0"/>
              </a:defRPr>
            </a:lvl2pPr>
            <a:lvl3pPr marL="1085850" marR="0" indent="-342900" algn="l" rtl="0" eaLnBrk="1" hangingPunct="1">
              <a:lnSpc>
                <a:spcPct val="100000"/>
              </a:lnSpc>
              <a:spcBef>
                <a:spcPts val="0"/>
              </a:spcBef>
              <a:spcAft>
                <a:spcPts val="0"/>
              </a:spcAft>
              <a:buClr>
                <a:schemeClr val="accent1"/>
              </a:buClr>
              <a:buFont typeface="Lucida Grande"/>
              <a:buChar char="›"/>
              <a:defRPr sz="2000" b="0" i="0" u="none" strike="noStrike" cap="none" baseline="0">
                <a:solidFill>
                  <a:srgbClr val="000000"/>
                </a:solidFill>
                <a:latin typeface="Raleway"/>
                <a:ea typeface="Arial"/>
                <a:cs typeface="Raleway"/>
                <a:sym typeface="Arial"/>
                <a:rtl val="0"/>
              </a:defRPr>
            </a:lvl3pPr>
            <a:lvl4pPr marL="1487488" marR="0" indent="-342900" algn="l" rtl="0" eaLnBrk="1" hangingPunct="1">
              <a:lnSpc>
                <a:spcPct val="100000"/>
              </a:lnSpc>
              <a:spcBef>
                <a:spcPts val="0"/>
              </a:spcBef>
              <a:spcAft>
                <a:spcPts val="0"/>
              </a:spcAft>
              <a:buClr>
                <a:schemeClr val="accent1"/>
              </a:buClr>
              <a:buFont typeface="Lucida Grande"/>
              <a:buChar char="›"/>
              <a:defRPr sz="2000" b="0" i="0" u="none" strike="noStrike" cap="none" baseline="0">
                <a:solidFill>
                  <a:srgbClr val="000000"/>
                </a:solidFill>
                <a:latin typeface="Raleway"/>
                <a:ea typeface="Arial"/>
                <a:cs typeface="Raleway"/>
                <a:sym typeface="Arial"/>
                <a:rtl val="0"/>
              </a:defRPr>
            </a:lvl4pPr>
            <a:lvl5pPr marL="1828800" marR="0" indent="-342900" algn="l" rtl="0" eaLnBrk="1" hangingPunct="1">
              <a:lnSpc>
                <a:spcPct val="100000"/>
              </a:lnSpc>
              <a:spcBef>
                <a:spcPts val="0"/>
              </a:spcBef>
              <a:spcAft>
                <a:spcPts val="0"/>
              </a:spcAft>
              <a:buClr>
                <a:schemeClr val="accent1"/>
              </a:buClr>
              <a:buFont typeface="Lucida Grande"/>
              <a:buChar char="›"/>
              <a:tabLst/>
              <a:defRPr sz="2000" b="0" i="0" u="none" strike="noStrike" cap="none" baseline="0">
                <a:solidFill>
                  <a:srgbClr val="000000"/>
                </a:solidFill>
                <a:latin typeface="Raleway"/>
                <a:ea typeface="Arial"/>
                <a:cs typeface="Raleway"/>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indent="0">
              <a:buNone/>
            </a:pPr>
            <a:r>
              <a:rPr lang="en-US" b="1" dirty="0">
                <a:solidFill>
                  <a:schemeClr val="tx1"/>
                </a:solidFill>
              </a:rPr>
              <a:t>First and Last Name, </a:t>
            </a:r>
            <a:r>
              <a:rPr lang="en-US" dirty="0">
                <a:solidFill>
                  <a:schemeClr val="tx1"/>
                </a:solidFill>
              </a:rPr>
              <a:t>Company Name</a:t>
            </a:r>
          </a:p>
          <a:p>
            <a:pPr marL="0" indent="0">
              <a:buNone/>
            </a:pPr>
            <a:r>
              <a:rPr lang="en-US" dirty="0">
                <a:solidFill>
                  <a:schemeClr val="tx1"/>
                </a:solidFill>
              </a:rPr>
              <a:t>Title</a:t>
            </a:r>
          </a:p>
        </p:txBody>
      </p:sp>
      <p:sp>
        <p:nvSpPr>
          <p:cNvPr id="22" name="TextBox 21"/>
          <p:cNvSpPr txBox="1"/>
          <p:nvPr userDrawn="1"/>
        </p:nvSpPr>
        <p:spPr>
          <a:xfrm>
            <a:off x="3698644" y="3342585"/>
            <a:ext cx="1481328" cy="738664"/>
          </a:xfrm>
          <a:prstGeom prst="rect">
            <a:avLst/>
          </a:prstGeom>
          <a:noFill/>
        </p:spPr>
        <p:txBody>
          <a:bodyPr wrap="square" rtlCol="0">
            <a:spAutoFit/>
          </a:bodyPr>
          <a:lstStyle/>
          <a:p>
            <a:r>
              <a:rPr lang="en-US" dirty="0">
                <a:solidFill>
                  <a:schemeClr val="accent1"/>
                </a:solidFill>
                <a:latin typeface="Raleway"/>
                <a:cs typeface="Raleway"/>
              </a:rPr>
              <a:t>Add Company Logo here, </a:t>
            </a:r>
          </a:p>
          <a:p>
            <a:r>
              <a:rPr lang="en-US" dirty="0">
                <a:solidFill>
                  <a:schemeClr val="accent1"/>
                </a:solidFill>
                <a:latin typeface="Raleway"/>
                <a:cs typeface="Raleway"/>
              </a:rPr>
              <a:t>if available.</a:t>
            </a:r>
          </a:p>
        </p:txBody>
      </p:sp>
    </p:spTree>
    <p:extLst>
      <p:ext uri="{BB962C8B-B14F-4D97-AF65-F5344CB8AC3E}">
        <p14:creationId xmlns:p14="http://schemas.microsoft.com/office/powerpoint/2010/main" val="18686659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MI TEMPLATE - Chart 10">
    <p:spTree>
      <p:nvGrpSpPr>
        <p:cNvPr id="1" name="Shape 391"/>
        <p:cNvGrpSpPr/>
        <p:nvPr/>
      </p:nvGrpSpPr>
      <p:grpSpPr>
        <a:xfrm>
          <a:off x="0" y="0"/>
          <a:ext cx="0" cy="0"/>
          <a:chOff x="0" y="0"/>
          <a:chExt cx="0" cy="0"/>
        </a:xfrm>
      </p:grpSpPr>
      <p:pic>
        <p:nvPicPr>
          <p:cNvPr id="8" name="Picture 7"/>
          <p:cNvPicPr>
            <a:picLocks noChangeAspect="1"/>
          </p:cNvPicPr>
          <p:nvPr userDrawn="1"/>
        </p:nvPicPr>
        <p:blipFill rotWithShape="1">
          <a:blip r:embed="rId2"/>
          <a:srcRect b="70487"/>
          <a:stretch/>
        </p:blipFill>
        <p:spPr>
          <a:xfrm>
            <a:off x="0" y="-10211"/>
            <a:ext cx="9153644" cy="1519595"/>
          </a:xfrm>
          <a:prstGeom prst="rect">
            <a:avLst/>
          </a:prstGeom>
        </p:spPr>
      </p:pic>
      <p:sp>
        <p:nvSpPr>
          <p:cNvPr id="393" name="Shape 393"/>
          <p:cNvSpPr txBox="1"/>
          <p:nvPr/>
        </p:nvSpPr>
        <p:spPr>
          <a:xfrm>
            <a:off x="533400" y="434578"/>
            <a:ext cx="8229600" cy="857400"/>
          </a:xfrm>
          <a:prstGeom prst="rect">
            <a:avLst/>
          </a:prstGeom>
          <a:noFill/>
          <a:ln>
            <a:noFill/>
          </a:ln>
        </p:spPr>
        <p:txBody>
          <a:bodyPr lIns="91425" tIns="91425" rIns="91425" bIns="91425" anchor="t" anchorCtr="0">
            <a:noAutofit/>
          </a:bodyPr>
          <a:lstStyle/>
          <a:p>
            <a:pPr lvl="0" rtl="0">
              <a:spcBef>
                <a:spcPts val="0"/>
              </a:spcBef>
              <a:buNone/>
            </a:pPr>
            <a:endParaRPr lang="en" sz="4800" b="1" dirty="0">
              <a:solidFill>
                <a:srgbClr val="FFFFFF"/>
              </a:solidFill>
              <a:latin typeface="Raleway"/>
              <a:ea typeface="Raleway"/>
              <a:cs typeface="Raleway"/>
              <a:sym typeface="Raleway"/>
            </a:endParaRPr>
          </a:p>
        </p:txBody>
      </p:sp>
      <p:sp>
        <p:nvSpPr>
          <p:cNvPr id="5" name="Shape 349"/>
          <p:cNvSpPr txBox="1">
            <a:spLocks noGrp="1"/>
          </p:cNvSpPr>
          <p:nvPr>
            <p:ph type="title" hasCustomPrompt="1"/>
          </p:nvPr>
        </p:nvSpPr>
        <p:spPr>
          <a:xfrm>
            <a:off x="457200" y="234577"/>
            <a:ext cx="8229600" cy="1057401"/>
          </a:xfrm>
          <a:prstGeom prst="rect">
            <a:avLst/>
          </a:prstGeom>
        </p:spPr>
        <p:txBody>
          <a:bodyPr lIns="91425" tIns="91425" rIns="91425" bIns="91425" anchor="ctr" anchorCtr="0"/>
          <a:lstStyle>
            <a:lvl1pPr rtl="0">
              <a:spcBef>
                <a:spcPts val="0"/>
              </a:spcBef>
              <a:buNone/>
              <a:defRPr sz="2800">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CLICK TO EDIT MASTER TITLE STYLE</a:t>
            </a:r>
            <a:endParaRPr dirty="0"/>
          </a:p>
        </p:txBody>
      </p:sp>
      <p:sp>
        <p:nvSpPr>
          <p:cNvPr id="6" name="Text Placeholder 2"/>
          <p:cNvSpPr>
            <a:spLocks noGrp="1"/>
          </p:cNvSpPr>
          <p:nvPr>
            <p:ph type="body" sz="quarter" idx="10"/>
          </p:nvPr>
        </p:nvSpPr>
        <p:spPr>
          <a:xfrm>
            <a:off x="457199" y="1706748"/>
            <a:ext cx="7672131" cy="3169430"/>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101440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MI TEMPLATE - Chart 11">
    <p:spTree>
      <p:nvGrpSpPr>
        <p:cNvPr id="1" name="Shape 354"/>
        <p:cNvGrpSpPr/>
        <p:nvPr/>
      </p:nvGrpSpPr>
      <p:grpSpPr>
        <a:xfrm>
          <a:off x="0" y="0"/>
          <a:ext cx="0" cy="0"/>
          <a:chOff x="0" y="0"/>
          <a:chExt cx="0" cy="0"/>
        </a:xfrm>
      </p:grpSpPr>
      <p:pic>
        <p:nvPicPr>
          <p:cNvPr id="355" name="Shape 355"/>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57" name="Shape 357"/>
          <p:cNvGrpSpPr/>
          <p:nvPr/>
        </p:nvGrpSpPr>
        <p:grpSpPr>
          <a:xfrm>
            <a:off x="5855845" y="2164475"/>
            <a:ext cx="897600" cy="1306300"/>
            <a:chOff x="5855845" y="2164475"/>
            <a:chExt cx="897600" cy="1306300"/>
          </a:xfrm>
        </p:grpSpPr>
        <p:cxnSp>
          <p:nvCxnSpPr>
            <p:cNvPr id="358" name="Shape 358"/>
            <p:cNvCxnSpPr/>
            <p:nvPr/>
          </p:nvCxnSpPr>
          <p:spPr>
            <a:xfrm rot="10800000">
              <a:off x="5855845" y="2164475"/>
              <a:ext cx="897600" cy="0"/>
            </a:xfrm>
            <a:prstGeom prst="straightConnector1">
              <a:avLst/>
            </a:prstGeom>
            <a:noFill/>
            <a:ln w="19050" cap="flat">
              <a:solidFill>
                <a:srgbClr val="CCCCCC"/>
              </a:solidFill>
              <a:prstDash val="solid"/>
              <a:round/>
              <a:headEnd type="none" w="lg" len="lg"/>
              <a:tailEnd type="oval" w="lg" len="lg"/>
            </a:ln>
          </p:spPr>
        </p:cxnSp>
        <p:cxnSp>
          <p:nvCxnSpPr>
            <p:cNvPr id="359" name="Shape 359"/>
            <p:cNvCxnSpPr/>
            <p:nvPr/>
          </p:nvCxnSpPr>
          <p:spPr>
            <a:xfrm rot="10800000">
              <a:off x="5855845" y="2599908"/>
              <a:ext cx="897600" cy="0"/>
            </a:xfrm>
            <a:prstGeom prst="straightConnector1">
              <a:avLst/>
            </a:prstGeom>
            <a:noFill/>
            <a:ln w="19050" cap="flat">
              <a:solidFill>
                <a:srgbClr val="CCCCCC"/>
              </a:solidFill>
              <a:prstDash val="solid"/>
              <a:round/>
              <a:headEnd type="none" w="lg" len="lg"/>
              <a:tailEnd type="oval" w="lg" len="lg"/>
            </a:ln>
          </p:spPr>
        </p:cxnSp>
        <p:cxnSp>
          <p:nvCxnSpPr>
            <p:cNvPr id="360" name="Shape 360"/>
            <p:cNvCxnSpPr/>
            <p:nvPr/>
          </p:nvCxnSpPr>
          <p:spPr>
            <a:xfrm rot="10800000">
              <a:off x="5855845" y="3035341"/>
              <a:ext cx="897600" cy="0"/>
            </a:xfrm>
            <a:prstGeom prst="straightConnector1">
              <a:avLst/>
            </a:prstGeom>
            <a:noFill/>
            <a:ln w="19050" cap="flat">
              <a:solidFill>
                <a:srgbClr val="CCCCCC"/>
              </a:solidFill>
              <a:prstDash val="solid"/>
              <a:round/>
              <a:headEnd type="none" w="lg" len="lg"/>
              <a:tailEnd type="oval" w="lg" len="lg"/>
            </a:ln>
          </p:spPr>
        </p:cxnSp>
        <p:cxnSp>
          <p:nvCxnSpPr>
            <p:cNvPr id="361" name="Shape 361"/>
            <p:cNvCxnSpPr/>
            <p:nvPr/>
          </p:nvCxnSpPr>
          <p:spPr>
            <a:xfrm rot="10800000">
              <a:off x="5855845" y="3470775"/>
              <a:ext cx="897600" cy="0"/>
            </a:xfrm>
            <a:prstGeom prst="straightConnector1">
              <a:avLst/>
            </a:prstGeom>
            <a:noFill/>
            <a:ln w="19050" cap="flat">
              <a:solidFill>
                <a:srgbClr val="CCCCCC"/>
              </a:solidFill>
              <a:prstDash val="solid"/>
              <a:round/>
              <a:headEnd type="none" w="lg" len="lg"/>
              <a:tailEnd type="oval" w="lg" len="lg"/>
            </a:ln>
          </p:spPr>
        </p:cxnSp>
      </p:grpSp>
      <p:grpSp>
        <p:nvGrpSpPr>
          <p:cNvPr id="362" name="Shape 362"/>
          <p:cNvGrpSpPr/>
          <p:nvPr/>
        </p:nvGrpSpPr>
        <p:grpSpPr>
          <a:xfrm>
            <a:off x="2467566" y="2164475"/>
            <a:ext cx="897600" cy="1306300"/>
            <a:chOff x="5855845" y="2164475"/>
            <a:chExt cx="897600" cy="1306300"/>
          </a:xfrm>
        </p:grpSpPr>
        <p:cxnSp>
          <p:nvCxnSpPr>
            <p:cNvPr id="363" name="Shape 363"/>
            <p:cNvCxnSpPr/>
            <p:nvPr/>
          </p:nvCxnSpPr>
          <p:spPr>
            <a:xfrm rot="10800000">
              <a:off x="5855845" y="2164475"/>
              <a:ext cx="897600" cy="0"/>
            </a:xfrm>
            <a:prstGeom prst="straightConnector1">
              <a:avLst/>
            </a:prstGeom>
            <a:noFill/>
            <a:ln w="19050" cap="flat">
              <a:solidFill>
                <a:srgbClr val="CCCCCC"/>
              </a:solidFill>
              <a:prstDash val="solid"/>
              <a:round/>
              <a:headEnd type="oval" w="lg" len="lg"/>
              <a:tailEnd type="none" w="lg" len="lg"/>
            </a:ln>
          </p:spPr>
        </p:cxnSp>
        <p:cxnSp>
          <p:nvCxnSpPr>
            <p:cNvPr id="364" name="Shape 364"/>
            <p:cNvCxnSpPr/>
            <p:nvPr/>
          </p:nvCxnSpPr>
          <p:spPr>
            <a:xfrm rot="10800000">
              <a:off x="5855845" y="2599908"/>
              <a:ext cx="897600" cy="0"/>
            </a:xfrm>
            <a:prstGeom prst="straightConnector1">
              <a:avLst/>
            </a:prstGeom>
            <a:noFill/>
            <a:ln w="19050" cap="flat">
              <a:solidFill>
                <a:srgbClr val="CCCCCC"/>
              </a:solidFill>
              <a:prstDash val="solid"/>
              <a:round/>
              <a:headEnd type="oval" w="lg" len="lg"/>
              <a:tailEnd type="none" w="lg" len="lg"/>
            </a:ln>
          </p:spPr>
        </p:cxnSp>
        <p:cxnSp>
          <p:nvCxnSpPr>
            <p:cNvPr id="365" name="Shape 365"/>
            <p:cNvCxnSpPr/>
            <p:nvPr/>
          </p:nvCxnSpPr>
          <p:spPr>
            <a:xfrm rot="10800000">
              <a:off x="5855845" y="3035341"/>
              <a:ext cx="897600" cy="0"/>
            </a:xfrm>
            <a:prstGeom prst="straightConnector1">
              <a:avLst/>
            </a:prstGeom>
            <a:noFill/>
            <a:ln w="19050" cap="flat">
              <a:solidFill>
                <a:srgbClr val="CCCCCC"/>
              </a:solidFill>
              <a:prstDash val="solid"/>
              <a:round/>
              <a:headEnd type="oval" w="lg" len="lg"/>
              <a:tailEnd type="none" w="lg" len="lg"/>
            </a:ln>
          </p:spPr>
        </p:cxnSp>
        <p:cxnSp>
          <p:nvCxnSpPr>
            <p:cNvPr id="366" name="Shape 366"/>
            <p:cNvCxnSpPr/>
            <p:nvPr/>
          </p:nvCxnSpPr>
          <p:spPr>
            <a:xfrm rot="10800000">
              <a:off x="5855845" y="3470775"/>
              <a:ext cx="897600" cy="0"/>
            </a:xfrm>
            <a:prstGeom prst="straightConnector1">
              <a:avLst/>
            </a:prstGeom>
            <a:noFill/>
            <a:ln w="19050" cap="flat">
              <a:solidFill>
                <a:srgbClr val="CCCCCC"/>
              </a:solidFill>
              <a:prstDash val="solid"/>
              <a:round/>
              <a:headEnd type="oval" w="lg" len="lg"/>
              <a:tailEnd type="none" w="lg" len="lg"/>
            </a:ln>
          </p:spPr>
        </p:cxnSp>
      </p:grpSp>
      <p:sp>
        <p:nvSpPr>
          <p:cNvPr id="14"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1400" b="1">
                <a:solidFill>
                  <a:schemeClr val="tx2"/>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dirty="0"/>
              <a:t>CLICK TO EDIT MASTER TEXT STYLES</a:t>
            </a:r>
          </a:p>
        </p:txBody>
      </p:sp>
      <p:sp>
        <p:nvSpPr>
          <p:cNvPr id="4" name="Text Placeholder 3"/>
          <p:cNvSpPr>
            <a:spLocks noGrp="1"/>
          </p:cNvSpPr>
          <p:nvPr>
            <p:ph type="body" sz="quarter" idx="11"/>
          </p:nvPr>
        </p:nvSpPr>
        <p:spPr>
          <a:xfrm>
            <a:off x="379413" y="1887090"/>
            <a:ext cx="2087562" cy="566102"/>
          </a:xfrm>
          <a:prstGeom prst="rect">
            <a:avLst/>
          </a:prstGeom>
        </p:spPr>
        <p:txBody>
          <a:bodyPr vert="horz" anchor="ctr"/>
          <a:lstStyle>
            <a:lvl1pPr algn="r">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18" name="Text Placeholder 3"/>
          <p:cNvSpPr>
            <a:spLocks noGrp="1"/>
          </p:cNvSpPr>
          <p:nvPr>
            <p:ph type="body" sz="quarter" idx="12"/>
          </p:nvPr>
        </p:nvSpPr>
        <p:spPr>
          <a:xfrm>
            <a:off x="379413" y="2324947"/>
            <a:ext cx="2087562" cy="566102"/>
          </a:xfrm>
          <a:prstGeom prst="rect">
            <a:avLst/>
          </a:prstGeom>
        </p:spPr>
        <p:txBody>
          <a:bodyPr vert="horz" anchor="ctr"/>
          <a:lstStyle>
            <a:lvl1pPr algn="r">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19" name="Text Placeholder 3"/>
          <p:cNvSpPr>
            <a:spLocks noGrp="1"/>
          </p:cNvSpPr>
          <p:nvPr>
            <p:ph type="body" sz="quarter" idx="13"/>
          </p:nvPr>
        </p:nvSpPr>
        <p:spPr>
          <a:xfrm>
            <a:off x="379413" y="2752290"/>
            <a:ext cx="2087562" cy="566102"/>
          </a:xfrm>
          <a:prstGeom prst="rect">
            <a:avLst/>
          </a:prstGeom>
        </p:spPr>
        <p:txBody>
          <a:bodyPr vert="horz" anchor="ctr"/>
          <a:lstStyle>
            <a:lvl1pPr algn="r">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20" name="Text Placeholder 3"/>
          <p:cNvSpPr>
            <a:spLocks noGrp="1"/>
          </p:cNvSpPr>
          <p:nvPr>
            <p:ph type="body" sz="quarter" idx="14"/>
          </p:nvPr>
        </p:nvSpPr>
        <p:spPr>
          <a:xfrm>
            <a:off x="379413" y="3187724"/>
            <a:ext cx="2087562" cy="566102"/>
          </a:xfrm>
          <a:prstGeom prst="rect">
            <a:avLst/>
          </a:prstGeom>
        </p:spPr>
        <p:txBody>
          <a:bodyPr vert="horz" anchor="ctr"/>
          <a:lstStyle>
            <a:lvl1pPr algn="r">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21" name="Text Placeholder 3"/>
          <p:cNvSpPr>
            <a:spLocks noGrp="1"/>
          </p:cNvSpPr>
          <p:nvPr>
            <p:ph type="body" sz="quarter" idx="15"/>
          </p:nvPr>
        </p:nvSpPr>
        <p:spPr>
          <a:xfrm>
            <a:off x="6753445" y="1887090"/>
            <a:ext cx="2087562" cy="566102"/>
          </a:xfrm>
          <a:prstGeom prst="rect">
            <a:avLst/>
          </a:prstGeom>
        </p:spPr>
        <p:txBody>
          <a:bodyPr vert="horz" anchor="ctr"/>
          <a:lstStyle>
            <a:lvl1pPr algn="l">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22" name="Text Placeholder 3"/>
          <p:cNvSpPr>
            <a:spLocks noGrp="1"/>
          </p:cNvSpPr>
          <p:nvPr>
            <p:ph type="body" sz="quarter" idx="16"/>
          </p:nvPr>
        </p:nvSpPr>
        <p:spPr>
          <a:xfrm>
            <a:off x="6753445" y="2324947"/>
            <a:ext cx="2087562" cy="566102"/>
          </a:xfrm>
          <a:prstGeom prst="rect">
            <a:avLst/>
          </a:prstGeom>
        </p:spPr>
        <p:txBody>
          <a:bodyPr vert="horz" anchor="ctr"/>
          <a:lstStyle>
            <a:lvl1pPr algn="l">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23" name="Text Placeholder 3"/>
          <p:cNvSpPr>
            <a:spLocks noGrp="1"/>
          </p:cNvSpPr>
          <p:nvPr>
            <p:ph type="body" sz="quarter" idx="17"/>
          </p:nvPr>
        </p:nvSpPr>
        <p:spPr>
          <a:xfrm>
            <a:off x="6753445" y="2752290"/>
            <a:ext cx="2087562" cy="566102"/>
          </a:xfrm>
          <a:prstGeom prst="rect">
            <a:avLst/>
          </a:prstGeom>
        </p:spPr>
        <p:txBody>
          <a:bodyPr vert="horz" anchor="ctr"/>
          <a:lstStyle>
            <a:lvl1pPr algn="l">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sp>
        <p:nvSpPr>
          <p:cNvPr id="24" name="Text Placeholder 3"/>
          <p:cNvSpPr>
            <a:spLocks noGrp="1"/>
          </p:cNvSpPr>
          <p:nvPr>
            <p:ph type="body" sz="quarter" idx="18"/>
          </p:nvPr>
        </p:nvSpPr>
        <p:spPr>
          <a:xfrm>
            <a:off x="6753445" y="3187724"/>
            <a:ext cx="2087562" cy="566102"/>
          </a:xfrm>
          <a:prstGeom prst="rect">
            <a:avLst/>
          </a:prstGeom>
        </p:spPr>
        <p:txBody>
          <a:bodyPr vert="horz" anchor="ctr"/>
          <a:lstStyle>
            <a:lvl1pPr algn="l">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Edit Master text styles</a:t>
            </a:r>
          </a:p>
        </p:txBody>
      </p:sp>
      <p:pic>
        <p:nvPicPr>
          <p:cNvPr id="25" name="Shape 149"/>
          <p:cNvPicPr preferRelativeResize="0"/>
          <p:nvPr/>
        </p:nvPicPr>
        <p:blipFill>
          <a:blip r:embed="rId3">
            <a:extLst>
              <a:ext uri="{28A0092B-C50C-407E-A947-70E740481C1C}">
                <a14:useLocalDpi xmlns:a14="http://schemas.microsoft.com/office/drawing/2010/main" val="0"/>
              </a:ext>
            </a:extLst>
          </a:blip>
          <a:stretch>
            <a:fillRect/>
          </a:stretch>
        </p:blipFill>
        <p:spPr>
          <a:xfrm>
            <a:off x="8309933" y="4682153"/>
            <a:ext cx="550933" cy="190446"/>
          </a:xfrm>
          <a:prstGeom prst="rect">
            <a:avLst/>
          </a:prstGeom>
          <a:noFill/>
          <a:ln>
            <a:noFill/>
          </a:ln>
        </p:spPr>
      </p:pic>
      <p:sp>
        <p:nvSpPr>
          <p:cNvPr id="27"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600" b="0" i="0" u="none" strike="noStrike" cap="none" baseline="0" dirty="0">
                <a:solidFill>
                  <a:schemeClr val="bg1">
                    <a:lumMod val="75000"/>
                  </a:schemeClr>
                </a:solidFill>
                <a:latin typeface="Helvetica Neue"/>
                <a:ea typeface="Helvetica Neue"/>
                <a:cs typeface="Helvetica Neue"/>
                <a:sym typeface="Helvetica Neue"/>
              </a:rPr>
              <a:t>© 201</a:t>
            </a:r>
            <a:r>
              <a:rPr lang="en-US" sz="600" dirty="0">
                <a:solidFill>
                  <a:schemeClr val="bg1">
                    <a:lumMod val="75000"/>
                  </a:schemeClr>
                </a:solidFill>
                <a:latin typeface="Helvetica Neue"/>
                <a:ea typeface="Helvetica Neue"/>
                <a:cs typeface="Helvetica Neue"/>
                <a:sym typeface="Helvetica Neue"/>
              </a:rPr>
              <a:t>7</a:t>
            </a:r>
            <a:r>
              <a:rPr lang="en" sz="600" dirty="0">
                <a:solidFill>
                  <a:schemeClr val="bg1">
                    <a:lumMod val="75000"/>
                  </a:schemeClr>
                </a:solidFill>
                <a:latin typeface="Helvetica Neue"/>
                <a:ea typeface="Helvetica Neue"/>
                <a:cs typeface="Helvetica Neue"/>
                <a:sym typeface="Helvetica Neue"/>
              </a:rPr>
              <a:t> </a:t>
            </a:r>
            <a:r>
              <a:rPr lang="en" sz="600" b="0" i="0" u="none" strike="noStrike" cap="none" baseline="0" dirty="0">
                <a:solidFill>
                  <a:schemeClr val="bg1">
                    <a:lumMod val="75000"/>
                  </a:schemeClr>
                </a:solidFill>
                <a:latin typeface="Helvetica Neue"/>
                <a:ea typeface="Helvetica Neue"/>
                <a:cs typeface="Helvetica Neue"/>
                <a:sym typeface="Helvetica Neue"/>
              </a:rPr>
              <a:t>DMI </a:t>
            </a:r>
            <a:r>
              <a:rPr lang="en" sz="600" dirty="0">
                <a:solidFill>
                  <a:schemeClr val="bg1">
                    <a:lumMod val="75000"/>
                  </a:schemeClr>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600" b="0" i="0" u="none" strike="noStrike" cap="none" baseline="0" dirty="0">
              <a:solidFill>
                <a:schemeClr val="bg1">
                  <a:lumMod val="75000"/>
                </a:schemeClr>
              </a:solidFill>
              <a:latin typeface="Helvetica Neue"/>
              <a:ea typeface="Helvetica Neue"/>
              <a:cs typeface="Helvetica Neue"/>
              <a:sym typeface="Helvetica Neue"/>
            </a:endParaRPr>
          </a:p>
        </p:txBody>
      </p:sp>
      <p:sp>
        <p:nvSpPr>
          <p:cNvPr id="26" name="Text Placeholder 3"/>
          <p:cNvSpPr>
            <a:spLocks noGrp="1"/>
          </p:cNvSpPr>
          <p:nvPr>
            <p:ph type="body" sz="quarter" idx="19" hasCustomPrompt="1"/>
          </p:nvPr>
        </p:nvSpPr>
        <p:spPr>
          <a:xfrm>
            <a:off x="3752983" y="2576354"/>
            <a:ext cx="1678718" cy="566102"/>
          </a:xfrm>
          <a:prstGeom prst="rect">
            <a:avLst/>
          </a:prstGeom>
        </p:spPr>
        <p:txBody>
          <a:bodyPr vert="horz" anchor="ctr"/>
          <a:lstStyle>
            <a:lvl1pPr algn="ctr">
              <a:defRPr sz="1400" b="1" cap="all">
                <a:solidFill>
                  <a:schemeClr val="accent1"/>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dirty="0"/>
              <a:t>CLICK TO EDIT MASTER TEXT STYLES</a:t>
            </a:r>
          </a:p>
        </p:txBody>
      </p:sp>
      <p:sp>
        <p:nvSpPr>
          <p:cNvPr id="28"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1"/>
                </a:solidFill>
                <a:latin typeface="Helvetica Neue"/>
                <a:cs typeface="Helvetica Neue"/>
              </a:defRPr>
            </a:lvl1pPr>
          </a:lstStyle>
          <a:p>
            <a:fld id="{95E3A436-1048-CA4E-9C3F-FCB70029503E}" type="slidenum">
              <a:rPr lang="en-US" smtClean="0"/>
              <a:pPr/>
              <a:t>‹#›</a:t>
            </a:fld>
            <a:endParaRPr lang="en-US"/>
          </a:p>
        </p:txBody>
      </p:sp>
      <p:pic>
        <p:nvPicPr>
          <p:cNvPr id="29" name="Shape 355"/>
          <p:cNvPicPr preferRelativeResize="0"/>
          <p:nvPr/>
        </p:nvPicPr>
        <p:blipFill>
          <a:blip r:embed="rId2">
            <a:alphaModFix/>
          </a:blip>
          <a:stretch>
            <a:fillRect/>
          </a:stretch>
        </p:blipFill>
        <p:spPr>
          <a:xfrm>
            <a:off x="0" y="0"/>
            <a:ext cx="9144000" cy="5143500"/>
          </a:xfrm>
          <a:prstGeom prst="rect">
            <a:avLst/>
          </a:prstGeom>
          <a:noFill/>
          <a:ln>
            <a:noFill/>
          </a:ln>
        </p:spPr>
      </p:pic>
      <p:sp>
        <p:nvSpPr>
          <p:cNvPr id="31"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600" b="0" i="0" u="none" strike="noStrike" cap="none" baseline="0" dirty="0">
                <a:solidFill>
                  <a:schemeClr val="bg2"/>
                </a:solidFill>
                <a:latin typeface="Helvetica Neue"/>
                <a:ea typeface="Helvetica Neue"/>
                <a:cs typeface="Helvetica Neue"/>
                <a:sym typeface="Helvetica Neue"/>
              </a:rPr>
              <a:t>© 201</a:t>
            </a:r>
            <a:r>
              <a:rPr lang="en-US" sz="600" dirty="0">
                <a:solidFill>
                  <a:schemeClr val="bg2"/>
                </a:solidFill>
                <a:latin typeface="Helvetica Neue"/>
                <a:ea typeface="Helvetica Neue"/>
                <a:cs typeface="Helvetica Neue"/>
                <a:sym typeface="Helvetica Neue"/>
              </a:rPr>
              <a:t>7</a:t>
            </a:r>
            <a:r>
              <a:rPr lang="en" sz="600" dirty="0">
                <a:solidFill>
                  <a:schemeClr val="bg2"/>
                </a:solidFill>
                <a:latin typeface="Helvetica Neue"/>
                <a:ea typeface="Helvetica Neue"/>
                <a:cs typeface="Helvetica Neue"/>
                <a:sym typeface="Helvetica Neue"/>
              </a:rPr>
              <a:t> </a:t>
            </a:r>
            <a:r>
              <a:rPr lang="en" sz="600" b="0" i="0" u="none" strike="noStrike" cap="none" baseline="0" dirty="0">
                <a:solidFill>
                  <a:schemeClr val="bg2"/>
                </a:solidFill>
                <a:latin typeface="Helvetica Neue"/>
                <a:ea typeface="Helvetica Neue"/>
                <a:cs typeface="Helvetica Neue"/>
                <a:sym typeface="Helvetica Neue"/>
              </a:rPr>
              <a:t>DMI </a:t>
            </a:r>
            <a:r>
              <a:rPr lang="en" sz="600" dirty="0">
                <a:solidFill>
                  <a:schemeClr val="bg2"/>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600" b="0" i="0" u="none" strike="noStrike" cap="none" baseline="0" dirty="0">
              <a:solidFill>
                <a:schemeClr val="bg2"/>
              </a:solidFill>
              <a:latin typeface="Helvetica Neue"/>
              <a:ea typeface="Helvetica Neue"/>
              <a:cs typeface="Helvetica Neue"/>
              <a:sym typeface="Helvetica Neue"/>
            </a:endParaRPr>
          </a:p>
        </p:txBody>
      </p:sp>
      <p:pic>
        <p:nvPicPr>
          <p:cNvPr id="32" name="Picture 31"/>
          <p:cNvPicPr>
            <a:picLocks noChangeAspect="1"/>
          </p:cNvPicPr>
          <p:nvPr userDrawn="1"/>
        </p:nvPicPr>
        <p:blipFill>
          <a:blip r:embed="rId4"/>
          <a:stretch>
            <a:fillRect/>
          </a:stretch>
        </p:blipFill>
        <p:spPr>
          <a:xfrm>
            <a:off x="7927615" y="4661732"/>
            <a:ext cx="1148019" cy="319918"/>
          </a:xfrm>
          <a:prstGeom prst="rect">
            <a:avLst/>
          </a:prstGeom>
        </p:spPr>
      </p:pic>
    </p:spTree>
    <p:extLst>
      <p:ext uri="{BB962C8B-B14F-4D97-AF65-F5344CB8AC3E}">
        <p14:creationId xmlns:p14="http://schemas.microsoft.com/office/powerpoint/2010/main" val="60026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MI TEMPLATE - Cover Slide 3">
    <p:bg>
      <p:bgPr>
        <a:blipFill rotWithShape="1">
          <a:blip r:embed="rId2"/>
          <a:stretch>
            <a:fillRect/>
          </a:stretch>
        </a:blipFill>
        <a:effectLst/>
      </p:bgPr>
    </p:bg>
    <p:spTree>
      <p:nvGrpSpPr>
        <p:cNvPr id="1" name="Shape 79"/>
        <p:cNvGrpSpPr/>
        <p:nvPr/>
      </p:nvGrpSpPr>
      <p:grpSpPr>
        <a:xfrm>
          <a:off x="0" y="0"/>
          <a:ext cx="0" cy="0"/>
          <a:chOff x="0" y="0"/>
          <a:chExt cx="0" cy="0"/>
        </a:xfrm>
      </p:grpSpPr>
      <p:sp>
        <p:nvSpPr>
          <p:cNvPr id="81" name="Shape 81"/>
          <p:cNvSpPr txBox="1">
            <a:spLocks noGrp="1"/>
          </p:cNvSpPr>
          <p:nvPr>
            <p:ph type="ctrTitle" hasCustomPrompt="1"/>
          </p:nvPr>
        </p:nvSpPr>
        <p:spPr>
          <a:xfrm>
            <a:off x="685800" y="2589200"/>
            <a:ext cx="6963000" cy="1744800"/>
          </a:xfrm>
          <a:prstGeom prst="rect">
            <a:avLst/>
          </a:prstGeom>
        </p:spPr>
        <p:txBody>
          <a:bodyPr lIns="91425" tIns="91425" rIns="91425" bIns="91425" anchor="b" anchorCtr="0"/>
          <a:lstStyle>
            <a:lvl1pPr rtl="0">
              <a:spcBef>
                <a:spcPts val="0"/>
              </a:spcBef>
              <a:buClr>
                <a:schemeClr val="lt1"/>
              </a:buClr>
              <a:buSzPct val="100000"/>
              <a:buFont typeface="Raleway"/>
              <a:defRPr sz="4000">
                <a:solidFill>
                  <a:schemeClr val="lt1"/>
                </a:solidFill>
                <a:latin typeface="Raleway"/>
                <a:ea typeface="Raleway"/>
                <a:cs typeface="Raleway"/>
                <a:sym typeface="Raleway"/>
              </a:defRPr>
            </a:lvl1pPr>
            <a:lvl2pPr rtl="0">
              <a:spcBef>
                <a:spcPts val="0"/>
              </a:spcBef>
              <a:buClr>
                <a:schemeClr val="lt1"/>
              </a:buClr>
              <a:buSzPct val="100000"/>
              <a:defRPr sz="4800">
                <a:solidFill>
                  <a:schemeClr val="lt1"/>
                </a:solidFill>
              </a:defRPr>
            </a:lvl2pPr>
            <a:lvl3pPr rtl="0">
              <a:spcBef>
                <a:spcPts val="0"/>
              </a:spcBef>
              <a:buClr>
                <a:schemeClr val="lt1"/>
              </a:buClr>
              <a:buSzPct val="100000"/>
              <a:defRPr sz="4800">
                <a:solidFill>
                  <a:schemeClr val="lt1"/>
                </a:solidFill>
              </a:defRPr>
            </a:lvl3pPr>
            <a:lvl4pPr rtl="0">
              <a:spcBef>
                <a:spcPts val="0"/>
              </a:spcBef>
              <a:buClr>
                <a:schemeClr val="lt1"/>
              </a:buClr>
              <a:buSzPct val="100000"/>
              <a:defRPr sz="4800">
                <a:solidFill>
                  <a:schemeClr val="lt1"/>
                </a:solidFill>
              </a:defRPr>
            </a:lvl4pPr>
            <a:lvl5pPr rtl="0">
              <a:spcBef>
                <a:spcPts val="0"/>
              </a:spcBef>
              <a:buClr>
                <a:schemeClr val="lt1"/>
              </a:buClr>
              <a:buSzPct val="100000"/>
              <a:defRPr sz="4800">
                <a:solidFill>
                  <a:schemeClr val="lt1"/>
                </a:solidFill>
              </a:defRPr>
            </a:lvl5pPr>
            <a:lvl6pPr rtl="0">
              <a:spcBef>
                <a:spcPts val="0"/>
              </a:spcBef>
              <a:buClr>
                <a:schemeClr val="lt1"/>
              </a:buClr>
              <a:buSzPct val="100000"/>
              <a:defRPr sz="4800">
                <a:solidFill>
                  <a:schemeClr val="lt1"/>
                </a:solidFill>
              </a:defRPr>
            </a:lvl6pPr>
            <a:lvl7pPr rtl="0">
              <a:spcBef>
                <a:spcPts val="0"/>
              </a:spcBef>
              <a:buClr>
                <a:schemeClr val="lt1"/>
              </a:buClr>
              <a:buSzPct val="100000"/>
              <a:defRPr sz="4800">
                <a:solidFill>
                  <a:schemeClr val="lt1"/>
                </a:solidFill>
              </a:defRPr>
            </a:lvl7pPr>
            <a:lvl8pPr rtl="0">
              <a:spcBef>
                <a:spcPts val="0"/>
              </a:spcBef>
              <a:buClr>
                <a:schemeClr val="lt1"/>
              </a:buClr>
              <a:buSzPct val="100000"/>
              <a:defRPr sz="4800">
                <a:solidFill>
                  <a:schemeClr val="lt1"/>
                </a:solidFill>
              </a:defRPr>
            </a:lvl8pPr>
            <a:lvl9pPr rtl="0">
              <a:spcBef>
                <a:spcPts val="0"/>
              </a:spcBef>
              <a:buClr>
                <a:schemeClr val="lt1"/>
              </a:buClr>
              <a:buSzPct val="100000"/>
              <a:defRPr sz="4800">
                <a:solidFill>
                  <a:schemeClr val="lt1"/>
                </a:solidFill>
              </a:defRPr>
            </a:lvl9pPr>
          </a:lstStyle>
          <a:p>
            <a:r>
              <a:rPr lang="en-US" dirty="0"/>
              <a:t>CLICK TO EDIT MASTER TITLE STYLE</a:t>
            </a:r>
            <a:endParaRPr dirty="0"/>
          </a:p>
        </p:txBody>
      </p:sp>
      <p:sp>
        <p:nvSpPr>
          <p:cNvPr id="7" name="Shape 111"/>
          <p:cNvSpPr/>
          <p:nvPr/>
        </p:nvSpPr>
        <p:spPr>
          <a:xfrm flipH="1">
            <a:off x="6399600" y="3563101"/>
            <a:ext cx="2744399" cy="1580399"/>
          </a:xfrm>
          <a:prstGeom prst="rtTriangle">
            <a:avLst/>
          </a:prstGeom>
          <a:solidFill>
            <a:srgbClr val="FFFFFF"/>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pic>
        <p:nvPicPr>
          <p:cNvPr id="8" name="Shape 112"/>
          <p:cNvPicPr preferRelativeResize="0"/>
          <p:nvPr/>
        </p:nvPicPr>
        <p:blipFill>
          <a:blip r:embed="rId3">
            <a:alphaModFix/>
          </a:blip>
          <a:stretch>
            <a:fillRect/>
          </a:stretch>
        </p:blipFill>
        <p:spPr>
          <a:xfrm>
            <a:off x="7876325" y="4408200"/>
            <a:ext cx="954150" cy="434125"/>
          </a:xfrm>
          <a:prstGeom prst="rect">
            <a:avLst/>
          </a:prstGeom>
          <a:noFill/>
          <a:ln>
            <a:noFill/>
          </a:ln>
        </p:spPr>
      </p:pic>
      <p:sp>
        <p:nvSpPr>
          <p:cNvPr id="5" name="Shape 111"/>
          <p:cNvSpPr/>
          <p:nvPr/>
        </p:nvSpPr>
        <p:spPr>
          <a:xfrm flipH="1">
            <a:off x="6399600" y="3563101"/>
            <a:ext cx="2744399" cy="1580399"/>
          </a:xfrm>
          <a:prstGeom prst="rtTriangle">
            <a:avLst/>
          </a:prstGeom>
          <a:solidFill>
            <a:srgbClr val="FFFFFF"/>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pic>
        <p:nvPicPr>
          <p:cNvPr id="10" name="Picture 9"/>
          <p:cNvPicPr>
            <a:picLocks noChangeAspect="1"/>
          </p:cNvPicPr>
          <p:nvPr userDrawn="1"/>
        </p:nvPicPr>
        <p:blipFill>
          <a:blip r:embed="rId4"/>
          <a:stretch>
            <a:fillRect/>
          </a:stretch>
        </p:blipFill>
        <p:spPr>
          <a:xfrm>
            <a:off x="7996741" y="4656896"/>
            <a:ext cx="998028" cy="326709"/>
          </a:xfrm>
          <a:prstGeom prst="rect">
            <a:avLst/>
          </a:prstGeom>
        </p:spPr>
      </p:pic>
    </p:spTree>
    <p:extLst>
      <p:ext uri="{BB962C8B-B14F-4D97-AF65-F5344CB8AC3E}">
        <p14:creationId xmlns:p14="http://schemas.microsoft.com/office/powerpoint/2010/main" val="20719407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MI TEMPLATE - Chart 12">
    <p:spTree>
      <p:nvGrpSpPr>
        <p:cNvPr id="1" name="Shape 367"/>
        <p:cNvGrpSpPr/>
        <p:nvPr/>
      </p:nvGrpSpPr>
      <p:grpSpPr>
        <a:xfrm>
          <a:off x="0" y="0"/>
          <a:ext cx="0" cy="0"/>
          <a:chOff x="0" y="0"/>
          <a:chExt cx="0" cy="0"/>
        </a:xfrm>
      </p:grpSpPr>
      <p:sp>
        <p:nvSpPr>
          <p:cNvPr id="368" name="Shape 368"/>
          <p:cNvSpPr/>
          <p:nvPr/>
        </p:nvSpPr>
        <p:spPr>
          <a:xfrm>
            <a:off x="0" y="1"/>
            <a:ext cx="9143999" cy="2672074"/>
          </a:xfrm>
          <a:prstGeom prst="rect">
            <a:avLst/>
          </a:prstGeom>
          <a:solidFill>
            <a:schemeClr val="tx1"/>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sp>
        <p:nvSpPr>
          <p:cNvPr id="369" name="Shape 369"/>
          <p:cNvSpPr/>
          <p:nvPr/>
        </p:nvSpPr>
        <p:spPr>
          <a:xfrm rot="10800000" flipH="1">
            <a:off x="3901650" y="2454862"/>
            <a:ext cx="1340700" cy="580023"/>
          </a:xfrm>
          <a:prstGeom prst="triangle">
            <a:avLst>
              <a:gd name="adj" fmla="val 50000"/>
            </a:avLst>
          </a:prstGeom>
          <a:solidFill>
            <a:schemeClr val="tx1"/>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sp>
        <p:nvSpPr>
          <p:cNvPr id="4"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1400" b="1">
                <a:solidFill>
                  <a:srgbClr val="CCD1CD"/>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dirty="0"/>
              <a:t>CLICK TO EDIT MASTER TEXT STYLES</a:t>
            </a:r>
          </a:p>
        </p:txBody>
      </p:sp>
      <p:sp>
        <p:nvSpPr>
          <p:cNvPr id="5" name="Text Placeholder 4"/>
          <p:cNvSpPr>
            <a:spLocks noGrp="1"/>
          </p:cNvSpPr>
          <p:nvPr>
            <p:ph type="body" sz="quarter" idx="11"/>
          </p:nvPr>
        </p:nvSpPr>
        <p:spPr>
          <a:xfrm>
            <a:off x="781844" y="898525"/>
            <a:ext cx="7580312" cy="1439863"/>
          </a:xfrm>
          <a:prstGeom prst="rect">
            <a:avLst/>
          </a:prstGeom>
        </p:spPr>
        <p:txBody>
          <a:bodyPr vert="horz" anchor="ctr"/>
          <a:lstStyle>
            <a:lvl1pPr algn="ctr">
              <a:defRPr sz="2000">
                <a:solidFill>
                  <a:srgbClr val="FFFFFF"/>
                </a:solidFill>
                <a:latin typeface="Raleway"/>
                <a:ea typeface="Raleway"/>
                <a:cs typeface="Raleway"/>
              </a:defRPr>
            </a:lvl1pPr>
            <a:lvl2pPr algn="ctr">
              <a:defRPr sz="2400"/>
            </a:lvl2pPr>
            <a:lvl3pPr algn="ctr">
              <a:defRPr sz="2400"/>
            </a:lvl3pPr>
            <a:lvl4pPr algn="ctr">
              <a:defRPr sz="2400"/>
            </a:lvl4pPr>
            <a:lvl5pPr algn="ctr">
              <a:defRPr sz="2400"/>
            </a:lvl5pPr>
          </a:lstStyle>
          <a:p>
            <a:pPr lvl="0"/>
            <a:r>
              <a:rPr lang="en-US"/>
              <a:t>Edit Master text styles</a:t>
            </a:r>
          </a:p>
        </p:txBody>
      </p:sp>
      <p:sp>
        <p:nvSpPr>
          <p:cNvPr id="7" name="Text Placeholder 6"/>
          <p:cNvSpPr>
            <a:spLocks noGrp="1"/>
          </p:cNvSpPr>
          <p:nvPr>
            <p:ph type="body" sz="quarter" idx="12" hasCustomPrompt="1"/>
          </p:nvPr>
        </p:nvSpPr>
        <p:spPr>
          <a:xfrm>
            <a:off x="782638" y="3034885"/>
            <a:ext cx="7578725" cy="1713271"/>
          </a:xfrm>
          <a:prstGeom prst="rect">
            <a:avLst/>
          </a:prstGeom>
        </p:spPr>
        <p:txBody>
          <a:bodyPr vert="horz" anchor="ctr"/>
          <a:lstStyle>
            <a:lvl1pPr algn="ctr">
              <a:defRPr sz="2000" b="1" cap="all" baseline="0">
                <a:solidFill>
                  <a:schemeClr val="accent1"/>
                </a:solidFill>
                <a:latin typeface="Raleway"/>
                <a:ea typeface="Raleway"/>
                <a:cs typeface="Raleway"/>
              </a:defRPr>
            </a:lvl1pPr>
          </a:lstStyle>
          <a:p>
            <a:pPr lvl="0"/>
            <a:r>
              <a:rPr lang="en-US" dirty="0"/>
              <a:t>THIS SHOULD BE ALL CAPS IN RED.</a:t>
            </a:r>
          </a:p>
        </p:txBody>
      </p:sp>
      <p:sp>
        <p:nvSpPr>
          <p:cNvPr id="8"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7037400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DMI TEMPLATE - Blank 3">
    <p:bg>
      <p:bgRef idx="1001">
        <a:schemeClr val="bg1"/>
      </p:bgRef>
    </p:bg>
    <p:spTree>
      <p:nvGrpSpPr>
        <p:cNvPr id="1" name="Shape 325"/>
        <p:cNvGrpSpPr/>
        <p:nvPr/>
      </p:nvGrpSpPr>
      <p:grpSpPr>
        <a:xfrm>
          <a:off x="0" y="0"/>
          <a:ext cx="0" cy="0"/>
          <a:chOff x="0" y="0"/>
          <a:chExt cx="0" cy="0"/>
        </a:xfrm>
      </p:grpSpPr>
      <p:sp>
        <p:nvSpPr>
          <p:cNvPr id="5" name="Shape 687"/>
          <p:cNvSpPr/>
          <p:nvPr/>
        </p:nvSpPr>
        <p:spPr>
          <a:xfrm>
            <a:off x="0" y="0"/>
            <a:ext cx="4439100" cy="5143500"/>
          </a:xfrm>
          <a:prstGeom prst="homePlate">
            <a:avLst>
              <a:gd name="adj" fmla="val 21093"/>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10"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1400" b="1">
                <a:solidFill>
                  <a:schemeClr val="bg2"/>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dirty="0"/>
              <a:t>CLICK TO EDIT MASTER TEXT STYLES</a:t>
            </a:r>
          </a:p>
        </p:txBody>
      </p:sp>
      <p:sp>
        <p:nvSpPr>
          <p:cNvPr id="12" name="Slide Number Placeholder 3"/>
          <p:cNvSpPr txBox="1">
            <a:spLocks/>
          </p:cNvSpPr>
          <p:nvPr/>
        </p:nvSpPr>
        <p:spPr>
          <a:xfrm>
            <a:off x="9644" y="4866222"/>
            <a:ext cx="603138" cy="274637"/>
          </a:xfrm>
          <a:prstGeom prst="rect">
            <a:avLst/>
          </a:prstGeom>
        </p:spPr>
        <p:txBody>
          <a:bodyPr vert="horz" lIns="91440" tIns="45720" rIns="91440" bIns="45720" rtlCol="0" anchor="ctr"/>
          <a:lstStyle>
            <a:defPPr marR="0" algn="l" rtl="0">
              <a:lnSpc>
                <a:spcPct val="100000"/>
              </a:lnSpc>
              <a:spcBef>
                <a:spcPts val="0"/>
              </a:spcBef>
              <a:spcAft>
                <a:spcPts val="0"/>
              </a:spcAft>
            </a:defPPr>
            <a:lvl1pPr marR="0" algn="l" rtl="0">
              <a:lnSpc>
                <a:spcPct val="100000"/>
              </a:lnSpc>
              <a:spcBef>
                <a:spcPts val="0"/>
              </a:spcBef>
              <a:spcAft>
                <a:spcPts val="0"/>
              </a:spcAft>
              <a:buNone/>
              <a:defRPr sz="900" b="0" i="0" u="none" strike="noStrike" cap="none" baseline="0">
                <a:solidFill>
                  <a:schemeClr val="tx2"/>
                </a:solidFill>
                <a:latin typeface="Helvetica Neue"/>
                <a:ea typeface="Arial"/>
                <a:cs typeface="Helvetica Neue"/>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95E3A436-1048-CA4E-9C3F-FCB70029503E}" type="slidenum">
              <a:rPr kumimoji="0" lang="en-US" sz="900" b="0" i="0" u="none" strike="noStrike" kern="0" cap="none" spc="0" normalizeH="0" baseline="0" noProof="0" smtClean="0">
                <a:ln>
                  <a:noFill/>
                </a:ln>
                <a:solidFill>
                  <a:srgbClr val="6C797A"/>
                </a:solidFill>
                <a:effectLst/>
                <a:uLnTx/>
                <a:uFillTx/>
                <a:latin typeface="Helvetica Neue"/>
                <a:ea typeface="Arial"/>
                <a:cs typeface="Helvetica Neue"/>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0" cap="none" spc="0" normalizeH="0" baseline="0" noProof="0">
              <a:ln>
                <a:noFill/>
              </a:ln>
              <a:solidFill>
                <a:srgbClr val="6C797A"/>
              </a:solidFill>
              <a:effectLst/>
              <a:uLnTx/>
              <a:uFillTx/>
              <a:latin typeface="Helvetica Neue"/>
              <a:ea typeface="Arial"/>
              <a:cs typeface="Helvetica Neue"/>
              <a:sym typeface="Arial"/>
              <a:rtl val="0"/>
            </a:endParaRPr>
          </a:p>
        </p:txBody>
      </p:sp>
      <p:sp>
        <p:nvSpPr>
          <p:cNvPr id="14"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a:buClr>
                <a:srgbClr val="000000"/>
              </a:buClr>
              <a:buSzPct val="25000"/>
              <a:buFont typeface="Helvetica Neue"/>
              <a:buNone/>
            </a:pPr>
            <a:r>
              <a:rPr lang="en" sz="600" dirty="0">
                <a:solidFill>
                  <a:schemeClr val="bg2"/>
                </a:solidFill>
                <a:latin typeface="Helvetica Neue"/>
                <a:ea typeface="Helvetica Neue"/>
                <a:cs typeface="Helvetica Neue"/>
                <a:sym typeface="Helvetica Neue"/>
              </a:rPr>
              <a:t>© 201</a:t>
            </a:r>
            <a:r>
              <a:rPr lang="en-US" sz="600" dirty="0">
                <a:solidFill>
                  <a:schemeClr val="bg2"/>
                </a:solidFill>
                <a:latin typeface="Helvetica Neue"/>
                <a:ea typeface="Helvetica Neue"/>
                <a:cs typeface="Helvetica Neue"/>
                <a:sym typeface="Helvetica Neue"/>
              </a:rPr>
              <a:t>7</a:t>
            </a:r>
            <a:r>
              <a:rPr lang="en" sz="600" dirty="0">
                <a:solidFill>
                  <a:schemeClr val="bg2"/>
                </a:solidFill>
                <a:latin typeface="Helvetica Neue"/>
                <a:ea typeface="Helvetica Neue"/>
                <a:cs typeface="Helvetica Neue"/>
                <a:sym typeface="Helvetica Neue"/>
              </a:rPr>
              <a:t> DMI CONFIDENTIAL &amp; PROPRIETARY</a:t>
            </a:r>
          </a:p>
          <a:p>
            <a:pPr>
              <a:buClr>
                <a:srgbClr val="000000"/>
              </a:buClr>
              <a:buFont typeface="Arial"/>
              <a:buNone/>
            </a:pPr>
            <a:endParaRPr sz="600" dirty="0">
              <a:solidFill>
                <a:schemeClr val="bg2"/>
              </a:solidFill>
              <a:latin typeface="Helvetica Neue"/>
              <a:ea typeface="Helvetica Neue"/>
              <a:cs typeface="Helvetica Neue"/>
              <a:sym typeface="Helvetica Neue"/>
            </a:endParaRPr>
          </a:p>
        </p:txBody>
      </p:sp>
      <p:sp>
        <p:nvSpPr>
          <p:cNvPr id="15" name="Text Placeholder 3"/>
          <p:cNvSpPr>
            <a:spLocks noGrp="1"/>
          </p:cNvSpPr>
          <p:nvPr>
            <p:ph type="body" sz="quarter" idx="11"/>
          </p:nvPr>
        </p:nvSpPr>
        <p:spPr>
          <a:xfrm>
            <a:off x="347841" y="1132439"/>
            <a:ext cx="3150431" cy="2887721"/>
          </a:xfrm>
          <a:prstGeom prst="rect">
            <a:avLst/>
          </a:prstGeom>
        </p:spPr>
        <p:txBody>
          <a:bodyPr vert="horz" anchor="ctr"/>
          <a:lstStyle>
            <a:lvl1pPr>
              <a:defRPr sz="2000">
                <a:solidFill>
                  <a:schemeClr val="accent1"/>
                </a:solidFill>
                <a:latin typeface="Raleway"/>
                <a:ea typeface="Raleway"/>
                <a:cs typeface="Raleway"/>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Edit Master text styles</a:t>
            </a:r>
          </a:p>
        </p:txBody>
      </p:sp>
      <p:sp>
        <p:nvSpPr>
          <p:cNvPr id="16" name="Text Placeholder 6"/>
          <p:cNvSpPr>
            <a:spLocks noGrp="1"/>
          </p:cNvSpPr>
          <p:nvPr>
            <p:ph type="body" sz="quarter" idx="12" hasCustomPrompt="1"/>
          </p:nvPr>
        </p:nvSpPr>
        <p:spPr>
          <a:xfrm>
            <a:off x="4786941" y="1239529"/>
            <a:ext cx="4073925" cy="2780631"/>
          </a:xfrm>
          <a:prstGeom prst="rect">
            <a:avLst/>
          </a:prstGeom>
        </p:spPr>
        <p:txBody>
          <a:bodyPr vert="horz" anchor="ctr"/>
          <a:lstStyle>
            <a:lvl1pPr algn="ctr">
              <a:defRPr sz="1800" b="1" cap="all">
                <a:solidFill>
                  <a:schemeClr val="tx1"/>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pPr lvl="0"/>
            <a:r>
              <a:rPr lang="en-US" dirty="0"/>
              <a:t>CLICK TO EDIT MASTER TEXT STYLES</a:t>
            </a:r>
          </a:p>
        </p:txBody>
      </p:sp>
      <p:pic>
        <p:nvPicPr>
          <p:cNvPr id="9" name="Picture 8"/>
          <p:cNvPicPr>
            <a:picLocks noChangeAspect="1"/>
          </p:cNvPicPr>
          <p:nvPr userDrawn="1"/>
        </p:nvPicPr>
        <p:blipFill>
          <a:blip r:embed="rId2"/>
          <a:stretch>
            <a:fillRect/>
          </a:stretch>
        </p:blipFill>
        <p:spPr>
          <a:xfrm>
            <a:off x="7927615" y="4661732"/>
            <a:ext cx="1148019" cy="319918"/>
          </a:xfrm>
          <a:prstGeom prst="rect">
            <a:avLst/>
          </a:prstGeom>
        </p:spPr>
      </p:pic>
    </p:spTree>
    <p:extLst>
      <p:ext uri="{BB962C8B-B14F-4D97-AF65-F5344CB8AC3E}">
        <p14:creationId xmlns:p14="http://schemas.microsoft.com/office/powerpoint/2010/main" val="923340746"/>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stimonial Layout 2">
    <p:bg>
      <p:bgRef idx="1001">
        <a:schemeClr val="bg1"/>
      </p:bgRef>
    </p:bg>
    <p:spTree>
      <p:nvGrpSpPr>
        <p:cNvPr id="1" name="Shape 325"/>
        <p:cNvGrpSpPr/>
        <p:nvPr/>
      </p:nvGrpSpPr>
      <p:grpSpPr>
        <a:xfrm>
          <a:off x="0" y="0"/>
          <a:ext cx="0" cy="0"/>
          <a:chOff x="0" y="0"/>
          <a:chExt cx="0" cy="0"/>
        </a:xfrm>
      </p:grpSpPr>
      <p:sp>
        <p:nvSpPr>
          <p:cNvPr id="5" name="Shape 687"/>
          <p:cNvSpPr/>
          <p:nvPr/>
        </p:nvSpPr>
        <p:spPr>
          <a:xfrm>
            <a:off x="0" y="0"/>
            <a:ext cx="4439100" cy="5143500"/>
          </a:xfrm>
          <a:prstGeom prst="homePlate">
            <a:avLst>
              <a:gd name="adj" fmla="val 21093"/>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10"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2800" b="1">
                <a:solidFill>
                  <a:schemeClr val="bg2"/>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dirty="0"/>
              <a:t>TESTIMONIAL</a:t>
            </a:r>
          </a:p>
        </p:txBody>
      </p:sp>
      <p:sp>
        <p:nvSpPr>
          <p:cNvPr id="12" name="Slide Number Placeholder 3"/>
          <p:cNvSpPr txBox="1">
            <a:spLocks/>
          </p:cNvSpPr>
          <p:nvPr/>
        </p:nvSpPr>
        <p:spPr>
          <a:xfrm>
            <a:off x="9644" y="4866222"/>
            <a:ext cx="603138" cy="274637"/>
          </a:xfrm>
          <a:prstGeom prst="rect">
            <a:avLst/>
          </a:prstGeom>
        </p:spPr>
        <p:txBody>
          <a:bodyPr vert="horz" lIns="91440" tIns="45720" rIns="91440" bIns="45720" rtlCol="0" anchor="ctr"/>
          <a:lstStyle>
            <a:defPPr marR="0" algn="l" rtl="0">
              <a:lnSpc>
                <a:spcPct val="100000"/>
              </a:lnSpc>
              <a:spcBef>
                <a:spcPts val="0"/>
              </a:spcBef>
              <a:spcAft>
                <a:spcPts val="0"/>
              </a:spcAft>
            </a:defPPr>
            <a:lvl1pPr marR="0" algn="l" rtl="0">
              <a:lnSpc>
                <a:spcPct val="100000"/>
              </a:lnSpc>
              <a:spcBef>
                <a:spcPts val="0"/>
              </a:spcBef>
              <a:spcAft>
                <a:spcPts val="0"/>
              </a:spcAft>
              <a:buNone/>
              <a:defRPr sz="900" b="0" i="0" u="none" strike="noStrike" cap="none" baseline="0">
                <a:solidFill>
                  <a:schemeClr val="tx2"/>
                </a:solidFill>
                <a:latin typeface="Helvetica Neue"/>
                <a:ea typeface="Arial"/>
                <a:cs typeface="Helvetica Neue"/>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95E3A436-1048-CA4E-9C3F-FCB70029503E}" type="slidenum">
              <a:rPr kumimoji="0" lang="en-US" sz="900" b="0" i="0" u="none" strike="noStrike" kern="0" cap="none" spc="0" normalizeH="0" baseline="0" noProof="0" smtClean="0">
                <a:ln>
                  <a:noFill/>
                </a:ln>
                <a:solidFill>
                  <a:srgbClr val="6C797A"/>
                </a:solidFill>
                <a:effectLst/>
                <a:uLnTx/>
                <a:uFillTx/>
                <a:latin typeface="Helvetica Neue"/>
                <a:ea typeface="Arial"/>
                <a:cs typeface="Helvetica Neue"/>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0" cap="none" spc="0" normalizeH="0" baseline="0" noProof="0">
              <a:ln>
                <a:noFill/>
              </a:ln>
              <a:solidFill>
                <a:srgbClr val="6C797A"/>
              </a:solidFill>
              <a:effectLst/>
              <a:uLnTx/>
              <a:uFillTx/>
              <a:latin typeface="Helvetica Neue"/>
              <a:ea typeface="Arial"/>
              <a:cs typeface="Helvetica Neue"/>
              <a:sym typeface="Arial"/>
              <a:rtl val="0"/>
            </a:endParaRPr>
          </a:p>
        </p:txBody>
      </p:sp>
      <p:sp>
        <p:nvSpPr>
          <p:cNvPr id="14"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a:buClr>
                <a:srgbClr val="000000"/>
              </a:buClr>
              <a:buSzPct val="25000"/>
              <a:buFont typeface="Helvetica Neue"/>
              <a:buNone/>
            </a:pPr>
            <a:r>
              <a:rPr lang="en" sz="600" dirty="0">
                <a:solidFill>
                  <a:schemeClr val="bg2"/>
                </a:solidFill>
                <a:latin typeface="Helvetica Neue"/>
                <a:ea typeface="Helvetica Neue"/>
                <a:cs typeface="Helvetica Neue"/>
                <a:sym typeface="Helvetica Neue"/>
              </a:rPr>
              <a:t>© 201</a:t>
            </a:r>
            <a:r>
              <a:rPr lang="en-US" sz="600" dirty="0">
                <a:solidFill>
                  <a:schemeClr val="bg2"/>
                </a:solidFill>
                <a:latin typeface="Helvetica Neue"/>
                <a:ea typeface="Helvetica Neue"/>
                <a:cs typeface="Helvetica Neue"/>
                <a:sym typeface="Helvetica Neue"/>
              </a:rPr>
              <a:t>7</a:t>
            </a:r>
            <a:r>
              <a:rPr lang="en" sz="600" dirty="0">
                <a:solidFill>
                  <a:schemeClr val="bg2"/>
                </a:solidFill>
                <a:latin typeface="Helvetica Neue"/>
                <a:ea typeface="Helvetica Neue"/>
                <a:cs typeface="Helvetica Neue"/>
                <a:sym typeface="Helvetica Neue"/>
              </a:rPr>
              <a:t> DMI CONFIDENTIAL &amp; PROPRIETARY</a:t>
            </a:r>
          </a:p>
          <a:p>
            <a:pPr>
              <a:buClr>
                <a:srgbClr val="000000"/>
              </a:buClr>
              <a:buFont typeface="Arial"/>
              <a:buNone/>
            </a:pPr>
            <a:endParaRPr sz="600" dirty="0">
              <a:solidFill>
                <a:schemeClr val="bg2"/>
              </a:solidFill>
              <a:latin typeface="Helvetica Neue"/>
              <a:ea typeface="Helvetica Neue"/>
              <a:cs typeface="Helvetica Neue"/>
              <a:sym typeface="Helvetica Neue"/>
            </a:endParaRPr>
          </a:p>
        </p:txBody>
      </p:sp>
      <p:sp>
        <p:nvSpPr>
          <p:cNvPr id="15" name="Text Placeholder 3"/>
          <p:cNvSpPr>
            <a:spLocks noGrp="1"/>
          </p:cNvSpPr>
          <p:nvPr>
            <p:ph type="body" sz="quarter" idx="11" hasCustomPrompt="1"/>
          </p:nvPr>
        </p:nvSpPr>
        <p:spPr>
          <a:xfrm>
            <a:off x="347841" y="1132439"/>
            <a:ext cx="3150431" cy="2887721"/>
          </a:xfrm>
          <a:prstGeom prst="rect">
            <a:avLst/>
          </a:prstGeom>
        </p:spPr>
        <p:txBody>
          <a:bodyPr vert="horz" anchor="ctr"/>
          <a:lstStyle>
            <a:lvl1pPr>
              <a:defRPr sz="2000">
                <a:solidFill>
                  <a:schemeClr val="accent1"/>
                </a:solidFill>
                <a:latin typeface="Raleway"/>
                <a:ea typeface="Raleway"/>
                <a:cs typeface="Raleway"/>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285750" indent="-285750">
              <a:buFontTx/>
              <a:buChar char="-"/>
            </a:pPr>
            <a:r>
              <a:rPr lang="en-US" b="1" dirty="0">
                <a:solidFill>
                  <a:schemeClr val="bg2"/>
                </a:solidFill>
              </a:rPr>
              <a:t>First and Last Name, Company Name</a:t>
            </a:r>
          </a:p>
          <a:p>
            <a:r>
              <a:rPr lang="en-US" b="1" dirty="0">
                <a:solidFill>
                  <a:schemeClr val="bg2"/>
                </a:solidFill>
              </a:rPr>
              <a:t>     Title here</a:t>
            </a:r>
          </a:p>
        </p:txBody>
      </p:sp>
      <p:sp>
        <p:nvSpPr>
          <p:cNvPr id="16" name="Text Placeholder 6"/>
          <p:cNvSpPr>
            <a:spLocks noGrp="1"/>
          </p:cNvSpPr>
          <p:nvPr>
            <p:ph type="body" sz="quarter" idx="12" hasCustomPrompt="1"/>
          </p:nvPr>
        </p:nvSpPr>
        <p:spPr>
          <a:xfrm>
            <a:off x="4786941" y="1239529"/>
            <a:ext cx="4073925" cy="2780631"/>
          </a:xfrm>
          <a:prstGeom prst="rect">
            <a:avLst/>
          </a:prstGeom>
        </p:spPr>
        <p:txBody>
          <a:bodyPr vert="horz" anchor="ctr"/>
          <a:lstStyle>
            <a:lvl1pPr algn="ctr">
              <a:defRPr sz="1800" b="1" cap="all">
                <a:solidFill>
                  <a:schemeClr val="tx1"/>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r>
              <a:rPr lang="en-US" sz="1800" b="0" cap="none" dirty="0"/>
              <a:t>“…Testimonial copy here. Testimonial copy here. Testimonial copy here. Testimonial copy here. Testimonial copy here. Testimonial copy here.</a:t>
            </a:r>
          </a:p>
          <a:p>
            <a:r>
              <a:rPr lang="en-US" sz="1800" b="0" cap="none" dirty="0"/>
              <a:t>Testimonial copy here. Testimonial copy here. Testimonial copy here.”</a:t>
            </a:r>
          </a:p>
        </p:txBody>
      </p:sp>
      <p:pic>
        <p:nvPicPr>
          <p:cNvPr id="9" name="Picture 8"/>
          <p:cNvPicPr>
            <a:picLocks noChangeAspect="1"/>
          </p:cNvPicPr>
          <p:nvPr userDrawn="1"/>
        </p:nvPicPr>
        <p:blipFill>
          <a:blip r:embed="rId2"/>
          <a:stretch>
            <a:fillRect/>
          </a:stretch>
        </p:blipFill>
        <p:spPr>
          <a:xfrm>
            <a:off x="7927615" y="4661732"/>
            <a:ext cx="1148019" cy="319918"/>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37469" y="229326"/>
            <a:ext cx="762000" cy="762000"/>
          </a:xfrm>
          <a:prstGeom prst="rect">
            <a:avLst/>
          </a:prstGeom>
        </p:spPr>
      </p:pic>
      <p:sp>
        <p:nvSpPr>
          <p:cNvPr id="13" name="TextBox 12"/>
          <p:cNvSpPr txBox="1"/>
          <p:nvPr userDrawn="1"/>
        </p:nvSpPr>
        <p:spPr>
          <a:xfrm>
            <a:off x="1232838" y="3657600"/>
            <a:ext cx="1481328" cy="738664"/>
          </a:xfrm>
          <a:prstGeom prst="rect">
            <a:avLst/>
          </a:prstGeom>
          <a:noFill/>
        </p:spPr>
        <p:txBody>
          <a:bodyPr wrap="square" rtlCol="0">
            <a:spAutoFit/>
          </a:bodyPr>
          <a:lstStyle/>
          <a:p>
            <a:r>
              <a:rPr lang="en-US" dirty="0">
                <a:solidFill>
                  <a:schemeClr val="bg2"/>
                </a:solidFill>
                <a:latin typeface="Raleway"/>
                <a:cs typeface="Raleway"/>
              </a:rPr>
              <a:t>Add Company Logo here, </a:t>
            </a:r>
          </a:p>
          <a:p>
            <a:r>
              <a:rPr lang="en-US" dirty="0">
                <a:solidFill>
                  <a:schemeClr val="bg2"/>
                </a:solidFill>
                <a:latin typeface="Raleway"/>
                <a:cs typeface="Raleway"/>
              </a:rPr>
              <a:t>if available.</a:t>
            </a:r>
          </a:p>
        </p:txBody>
      </p:sp>
    </p:spTree>
    <p:extLst>
      <p:ext uri="{BB962C8B-B14F-4D97-AF65-F5344CB8AC3E}">
        <p14:creationId xmlns:p14="http://schemas.microsoft.com/office/powerpoint/2010/main" val="2276140755"/>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MI TEMPLATE - Chart 13">
    <p:spTree>
      <p:nvGrpSpPr>
        <p:cNvPr id="1" name="Shape 370"/>
        <p:cNvGrpSpPr/>
        <p:nvPr/>
      </p:nvGrpSpPr>
      <p:grpSpPr>
        <a:xfrm>
          <a:off x="0" y="0"/>
          <a:ext cx="0" cy="0"/>
          <a:chOff x="0" y="0"/>
          <a:chExt cx="0" cy="0"/>
        </a:xfrm>
      </p:grpSpPr>
      <p:sp>
        <p:nvSpPr>
          <p:cNvPr id="371" name="Shape 371"/>
          <p:cNvSpPr/>
          <p:nvPr/>
        </p:nvSpPr>
        <p:spPr>
          <a:xfrm rot="10800000">
            <a:off x="-1285849" y="0"/>
            <a:ext cx="5376899" cy="5143499"/>
          </a:xfrm>
          <a:prstGeom prst="hexagon">
            <a:avLst>
              <a:gd name="adj" fmla="val 25000"/>
              <a:gd name="vf" fmla="val 115470"/>
            </a:avLst>
          </a:prstGeom>
          <a:solidFill>
            <a:schemeClr val="tx1"/>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pic>
        <p:nvPicPr>
          <p:cNvPr id="372" name="Shape 372"/>
          <p:cNvPicPr preferRelativeResize="0"/>
          <p:nvPr/>
        </p:nvPicPr>
        <p:blipFill>
          <a:blip r:embed="rId2">
            <a:alphaModFix amt="89000"/>
          </a:blip>
          <a:stretch>
            <a:fillRect/>
          </a:stretch>
        </p:blipFill>
        <p:spPr>
          <a:xfrm>
            <a:off x="4848225" y="448225"/>
            <a:ext cx="3674049" cy="4247050"/>
          </a:xfrm>
          <a:prstGeom prst="rect">
            <a:avLst/>
          </a:prstGeom>
          <a:noFill/>
          <a:ln>
            <a:noFill/>
          </a:ln>
        </p:spPr>
      </p:pic>
      <p:sp>
        <p:nvSpPr>
          <p:cNvPr id="4" name="Text Placeholder 3"/>
          <p:cNvSpPr>
            <a:spLocks noGrp="1"/>
          </p:cNvSpPr>
          <p:nvPr>
            <p:ph type="body" sz="quarter" idx="10"/>
          </p:nvPr>
        </p:nvSpPr>
        <p:spPr>
          <a:xfrm>
            <a:off x="347842" y="1132439"/>
            <a:ext cx="2791088" cy="2887721"/>
          </a:xfrm>
          <a:prstGeom prst="rect">
            <a:avLst/>
          </a:prstGeom>
        </p:spPr>
        <p:txBody>
          <a:bodyPr vert="horz" anchor="ctr"/>
          <a:lstStyle>
            <a:lvl1pPr>
              <a:defRPr sz="2000">
                <a:solidFill>
                  <a:schemeClr val="bg1"/>
                </a:solidFill>
                <a:latin typeface="Raleway"/>
                <a:ea typeface="Raleway"/>
                <a:cs typeface="Raleway"/>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Edit Master text styles</a:t>
            </a:r>
          </a:p>
        </p:txBody>
      </p:sp>
      <p:sp>
        <p:nvSpPr>
          <p:cNvPr id="7" name="Text Placeholder 6"/>
          <p:cNvSpPr>
            <a:spLocks noGrp="1"/>
          </p:cNvSpPr>
          <p:nvPr>
            <p:ph type="body" sz="quarter" idx="11" hasCustomPrompt="1"/>
          </p:nvPr>
        </p:nvSpPr>
        <p:spPr>
          <a:xfrm>
            <a:off x="5492750" y="1901522"/>
            <a:ext cx="2393950" cy="1358900"/>
          </a:xfrm>
          <a:prstGeom prst="rect">
            <a:avLst/>
          </a:prstGeom>
        </p:spPr>
        <p:txBody>
          <a:bodyPr vert="horz" anchor="ctr"/>
          <a:lstStyle>
            <a:lvl1pPr algn="ctr">
              <a:defRPr sz="1800" b="1" cap="all">
                <a:solidFill>
                  <a:srgbClr val="C11F2F"/>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pPr lvl="0"/>
            <a:r>
              <a:rPr lang="en-US" dirty="0"/>
              <a:t>CLICK TO EDIT MASTER TEXT STYLES</a:t>
            </a:r>
          </a:p>
        </p:txBody>
      </p:sp>
      <p:sp>
        <p:nvSpPr>
          <p:cNvPr id="9"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600" b="0" i="0" u="none" strike="noStrike" cap="none" baseline="0" dirty="0">
                <a:solidFill>
                  <a:schemeClr val="bg2"/>
                </a:solidFill>
                <a:latin typeface="Helvetica Neue"/>
                <a:ea typeface="Helvetica Neue"/>
                <a:cs typeface="Helvetica Neue"/>
                <a:sym typeface="Helvetica Neue"/>
              </a:rPr>
              <a:t>© 201</a:t>
            </a:r>
            <a:r>
              <a:rPr lang="en-US" sz="600" dirty="0">
                <a:solidFill>
                  <a:schemeClr val="bg2"/>
                </a:solidFill>
                <a:latin typeface="Helvetica Neue"/>
                <a:ea typeface="Helvetica Neue"/>
                <a:cs typeface="Helvetica Neue"/>
                <a:sym typeface="Helvetica Neue"/>
              </a:rPr>
              <a:t>7</a:t>
            </a:r>
            <a:r>
              <a:rPr lang="en" sz="600" dirty="0">
                <a:solidFill>
                  <a:schemeClr val="bg2"/>
                </a:solidFill>
                <a:latin typeface="Helvetica Neue"/>
                <a:ea typeface="Helvetica Neue"/>
                <a:cs typeface="Helvetica Neue"/>
                <a:sym typeface="Helvetica Neue"/>
              </a:rPr>
              <a:t> </a:t>
            </a:r>
            <a:r>
              <a:rPr lang="en" sz="600" b="0" i="0" u="none" strike="noStrike" cap="none" baseline="0" dirty="0">
                <a:solidFill>
                  <a:schemeClr val="bg2"/>
                </a:solidFill>
                <a:latin typeface="Helvetica Neue"/>
                <a:ea typeface="Helvetica Neue"/>
                <a:cs typeface="Helvetica Neue"/>
                <a:sym typeface="Helvetica Neue"/>
              </a:rPr>
              <a:t>DMI </a:t>
            </a:r>
            <a:r>
              <a:rPr lang="en" sz="600" dirty="0">
                <a:solidFill>
                  <a:schemeClr val="bg2"/>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600" b="0" i="0" u="none" strike="noStrike" cap="none" baseline="0" dirty="0">
              <a:solidFill>
                <a:schemeClr val="bg2"/>
              </a:solidFill>
              <a:latin typeface="Helvetica Neue"/>
              <a:ea typeface="Helvetica Neue"/>
              <a:cs typeface="Helvetica Neue"/>
              <a:sym typeface="Helvetica Neue"/>
            </a:endParaRPr>
          </a:p>
        </p:txBody>
      </p:sp>
      <p:sp>
        <p:nvSpPr>
          <p:cNvPr id="8"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rgbClr val="FFFFFF"/>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123401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MI TEMPLATE - Chart 14">
    <p:spTree>
      <p:nvGrpSpPr>
        <p:cNvPr id="1" name="Shape 373"/>
        <p:cNvGrpSpPr/>
        <p:nvPr/>
      </p:nvGrpSpPr>
      <p:grpSpPr>
        <a:xfrm>
          <a:off x="0" y="0"/>
          <a:ext cx="0" cy="0"/>
          <a:chOff x="0" y="0"/>
          <a:chExt cx="0" cy="0"/>
        </a:xfrm>
      </p:grpSpPr>
      <p:pic>
        <p:nvPicPr>
          <p:cNvPr id="374" name="Shape 374"/>
          <p:cNvPicPr preferRelativeResize="0"/>
          <p:nvPr/>
        </p:nvPicPr>
        <p:blipFill>
          <a:blip r:embed="rId2">
            <a:alphaModFix amt="89000"/>
          </a:blip>
          <a:stretch>
            <a:fillRect/>
          </a:stretch>
        </p:blipFill>
        <p:spPr>
          <a:xfrm>
            <a:off x="2734975" y="448225"/>
            <a:ext cx="3674049" cy="4247050"/>
          </a:xfrm>
          <a:prstGeom prst="rect">
            <a:avLst/>
          </a:prstGeom>
          <a:noFill/>
          <a:ln>
            <a:noFill/>
          </a:ln>
        </p:spPr>
      </p:pic>
      <p:sp>
        <p:nvSpPr>
          <p:cNvPr id="3" name="Text Placeholder 6"/>
          <p:cNvSpPr>
            <a:spLocks noGrp="1"/>
          </p:cNvSpPr>
          <p:nvPr>
            <p:ph type="body" sz="quarter" idx="11" hasCustomPrompt="1"/>
          </p:nvPr>
        </p:nvSpPr>
        <p:spPr>
          <a:xfrm>
            <a:off x="3381429" y="1909611"/>
            <a:ext cx="2393950" cy="1358900"/>
          </a:xfrm>
          <a:prstGeom prst="rect">
            <a:avLst/>
          </a:prstGeom>
        </p:spPr>
        <p:txBody>
          <a:bodyPr vert="horz" anchor="ctr"/>
          <a:lstStyle>
            <a:lvl1pPr algn="ctr">
              <a:defRPr sz="1800" b="1" cap="all">
                <a:solidFill>
                  <a:schemeClr val="accent1"/>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pPr lvl="0"/>
            <a:r>
              <a:rPr lang="en-US" dirty="0"/>
              <a:t>CLICK TO EDIT MASTER TEXT STYLES</a:t>
            </a:r>
          </a:p>
        </p:txBody>
      </p:sp>
      <p:sp>
        <p:nvSpPr>
          <p:cNvPr id="4"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1400" b="1">
                <a:solidFill>
                  <a:schemeClr val="bg2"/>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dirty="0"/>
              <a:t>CLICK TO EDIT MASTER TEXT STYLES</a:t>
            </a:r>
          </a:p>
        </p:txBody>
      </p:sp>
      <p:sp>
        <p:nvSpPr>
          <p:cNvPr id="5" name="Text Placeholder 6"/>
          <p:cNvSpPr>
            <a:spLocks noGrp="1"/>
          </p:cNvSpPr>
          <p:nvPr>
            <p:ph type="body" sz="quarter" idx="12" hasCustomPrompt="1"/>
          </p:nvPr>
        </p:nvSpPr>
        <p:spPr>
          <a:xfrm>
            <a:off x="259096" y="1512616"/>
            <a:ext cx="2393950" cy="2135457"/>
          </a:xfrm>
          <a:prstGeom prst="rect">
            <a:avLst/>
          </a:prstGeom>
        </p:spPr>
        <p:txBody>
          <a:bodyPr vert="horz" anchor="ctr"/>
          <a:lstStyle>
            <a:lvl1pPr marL="0" marR="0" indent="0" algn="r" defTabSz="914400" rtl="0" eaLnBrk="1" fontAlgn="auto" latinLnBrk="0" hangingPunct="1">
              <a:lnSpc>
                <a:spcPct val="100000"/>
              </a:lnSpc>
              <a:spcBef>
                <a:spcPts val="600"/>
              </a:spcBef>
              <a:spcAft>
                <a:spcPts val="0"/>
              </a:spcAft>
              <a:buClr>
                <a:srgbClr val="434343"/>
              </a:buClr>
              <a:buSzPct val="100000"/>
              <a:buFont typeface="Raleway"/>
              <a:buNone/>
              <a:tabLst/>
              <a:defRPr sz="1200" b="1">
                <a:solidFill>
                  <a:schemeClr val="tx1"/>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pPr lvl="0"/>
            <a:r>
              <a:rPr lang="en-US" dirty="0"/>
              <a:t>CLICK TO EDIT MASTER TEXT STYLES</a:t>
            </a:r>
          </a:p>
          <a:p>
            <a:pPr marL="0" marR="0" lvl="0" indent="0" algn="r"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dirty="0"/>
              <a:t>CLICK TO EDIT MASTER TEXT STYLES</a:t>
            </a:r>
          </a:p>
          <a:p>
            <a:pPr marL="0" marR="0" lvl="0" indent="0" algn="r"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dirty="0"/>
              <a:t>CLICK TO EDIT MASTER TEXT STYLES</a:t>
            </a:r>
          </a:p>
          <a:p>
            <a:pPr marL="0" marR="0" lvl="0" indent="0" algn="r"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dirty="0"/>
              <a:t>CLICK TO EDIT MASTER TEXT STYLES</a:t>
            </a:r>
          </a:p>
        </p:txBody>
      </p:sp>
      <p:sp>
        <p:nvSpPr>
          <p:cNvPr id="6" name="Text Placeholder 6"/>
          <p:cNvSpPr>
            <a:spLocks noGrp="1"/>
          </p:cNvSpPr>
          <p:nvPr>
            <p:ph type="body" sz="quarter" idx="13" hasCustomPrompt="1"/>
          </p:nvPr>
        </p:nvSpPr>
        <p:spPr>
          <a:xfrm>
            <a:off x="6487897" y="1512616"/>
            <a:ext cx="2393950" cy="2135457"/>
          </a:xfrm>
          <a:prstGeom prst="rect">
            <a:avLst/>
          </a:prstGeom>
        </p:spPr>
        <p:txBody>
          <a:bodyPr vert="horz" anchor="ctr"/>
          <a:lstStyle>
            <a:lvl1pPr marL="0" marR="0" indent="0" algn="l" defTabSz="914400" rtl="0" eaLnBrk="1" fontAlgn="auto" latinLnBrk="0" hangingPunct="1">
              <a:lnSpc>
                <a:spcPct val="100000"/>
              </a:lnSpc>
              <a:spcBef>
                <a:spcPts val="600"/>
              </a:spcBef>
              <a:spcAft>
                <a:spcPts val="0"/>
              </a:spcAft>
              <a:buClr>
                <a:srgbClr val="434343"/>
              </a:buClr>
              <a:buSzPct val="100000"/>
              <a:buFont typeface="Raleway"/>
              <a:buNone/>
              <a:tabLst/>
              <a:defRPr sz="1200" b="1">
                <a:solidFill>
                  <a:schemeClr val="tx1"/>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pPr lvl="0"/>
            <a:r>
              <a:rPr lang="en-US" dirty="0"/>
              <a:t>CLICK TO EDIT MASTER TEXT STYLES</a:t>
            </a:r>
          </a:p>
          <a:p>
            <a:pPr marL="0" marR="0" lvl="0" indent="0" algn="l"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dirty="0"/>
              <a:t>CLICK TO EDIT MASTER TEXT STYLES</a:t>
            </a:r>
          </a:p>
          <a:p>
            <a:pPr marL="0" marR="0" lvl="0" indent="0" algn="l"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dirty="0"/>
              <a:t>CLICK TO EDIT MASTER TEXT STYLES</a:t>
            </a:r>
          </a:p>
          <a:p>
            <a:pPr marL="0" marR="0" lvl="0" indent="0" algn="l"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dirty="0"/>
              <a:t>CLICK TO EDIT MASTER TEXT STYLES</a:t>
            </a:r>
          </a:p>
        </p:txBody>
      </p:sp>
      <p:sp>
        <p:nvSpPr>
          <p:cNvPr id="7"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8307986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MI TEMPLATE - Chart 15">
    <p:spTree>
      <p:nvGrpSpPr>
        <p:cNvPr id="1" name="Shape 375"/>
        <p:cNvGrpSpPr/>
        <p:nvPr/>
      </p:nvGrpSpPr>
      <p:grpSpPr>
        <a:xfrm>
          <a:off x="0" y="0"/>
          <a:ext cx="0" cy="0"/>
          <a:chOff x="0" y="0"/>
          <a:chExt cx="0" cy="0"/>
        </a:xfrm>
      </p:grpSpPr>
      <p:cxnSp>
        <p:nvCxnSpPr>
          <p:cNvPr id="376" name="Shape 376"/>
          <p:cNvCxnSpPr/>
          <p:nvPr/>
        </p:nvCxnSpPr>
        <p:spPr>
          <a:xfrm>
            <a:off x="527050" y="1495375"/>
            <a:ext cx="2514600" cy="0"/>
          </a:xfrm>
          <a:prstGeom prst="straightConnector1">
            <a:avLst/>
          </a:prstGeom>
          <a:noFill/>
          <a:ln w="19050" cap="flat">
            <a:solidFill>
              <a:srgbClr val="D8D8D8"/>
            </a:solidFill>
            <a:prstDash val="solid"/>
            <a:round/>
            <a:headEnd type="oval" w="lg" len="lg"/>
            <a:tailEnd type="none" w="lg" len="lg"/>
          </a:ln>
        </p:spPr>
      </p:cxnSp>
      <p:cxnSp>
        <p:nvCxnSpPr>
          <p:cNvPr id="377" name="Shape 377"/>
          <p:cNvCxnSpPr/>
          <p:nvPr/>
        </p:nvCxnSpPr>
        <p:spPr>
          <a:xfrm>
            <a:off x="527050" y="2231975"/>
            <a:ext cx="2514600" cy="0"/>
          </a:xfrm>
          <a:prstGeom prst="straightConnector1">
            <a:avLst/>
          </a:prstGeom>
          <a:noFill/>
          <a:ln w="19050" cap="flat">
            <a:solidFill>
              <a:srgbClr val="D8D8D8"/>
            </a:solidFill>
            <a:prstDash val="solid"/>
            <a:round/>
            <a:headEnd type="oval" w="lg" len="lg"/>
            <a:tailEnd type="none" w="lg" len="lg"/>
          </a:ln>
        </p:spPr>
      </p:cxnSp>
      <p:cxnSp>
        <p:nvCxnSpPr>
          <p:cNvPr id="378" name="Shape 378"/>
          <p:cNvCxnSpPr/>
          <p:nvPr/>
        </p:nvCxnSpPr>
        <p:spPr>
          <a:xfrm>
            <a:off x="527050" y="2968575"/>
            <a:ext cx="2514600" cy="0"/>
          </a:xfrm>
          <a:prstGeom prst="straightConnector1">
            <a:avLst/>
          </a:prstGeom>
          <a:noFill/>
          <a:ln w="19050" cap="flat">
            <a:solidFill>
              <a:srgbClr val="D8D8D8"/>
            </a:solidFill>
            <a:prstDash val="solid"/>
            <a:round/>
            <a:headEnd type="oval" w="lg" len="lg"/>
            <a:tailEnd type="none" w="lg" len="lg"/>
          </a:ln>
        </p:spPr>
      </p:cxnSp>
      <p:cxnSp>
        <p:nvCxnSpPr>
          <p:cNvPr id="379" name="Shape 379"/>
          <p:cNvCxnSpPr/>
          <p:nvPr/>
        </p:nvCxnSpPr>
        <p:spPr>
          <a:xfrm>
            <a:off x="527050" y="3705175"/>
            <a:ext cx="2514600" cy="0"/>
          </a:xfrm>
          <a:prstGeom prst="straightConnector1">
            <a:avLst/>
          </a:prstGeom>
          <a:noFill/>
          <a:ln w="19050" cap="flat">
            <a:solidFill>
              <a:srgbClr val="D8D8D8"/>
            </a:solidFill>
            <a:prstDash val="solid"/>
            <a:round/>
            <a:headEnd type="oval" w="lg" len="lg"/>
            <a:tailEnd type="none" w="lg" len="lg"/>
          </a:ln>
        </p:spPr>
      </p:cxnSp>
      <p:cxnSp>
        <p:nvCxnSpPr>
          <p:cNvPr id="380" name="Shape 380"/>
          <p:cNvCxnSpPr/>
          <p:nvPr/>
        </p:nvCxnSpPr>
        <p:spPr>
          <a:xfrm>
            <a:off x="527050" y="4441775"/>
            <a:ext cx="2514600" cy="0"/>
          </a:xfrm>
          <a:prstGeom prst="straightConnector1">
            <a:avLst/>
          </a:prstGeom>
          <a:noFill/>
          <a:ln w="19050" cap="flat">
            <a:solidFill>
              <a:srgbClr val="D8D8D8"/>
            </a:solidFill>
            <a:prstDash val="solid"/>
            <a:round/>
            <a:headEnd type="oval" w="lg" len="lg"/>
            <a:tailEnd type="none" w="lg" len="lg"/>
          </a:ln>
        </p:spPr>
      </p:cxnSp>
      <p:cxnSp>
        <p:nvCxnSpPr>
          <p:cNvPr id="381" name="Shape 381"/>
          <p:cNvCxnSpPr/>
          <p:nvPr/>
        </p:nvCxnSpPr>
        <p:spPr>
          <a:xfrm>
            <a:off x="6086475" y="1495375"/>
            <a:ext cx="2514600" cy="0"/>
          </a:xfrm>
          <a:prstGeom prst="straightConnector1">
            <a:avLst/>
          </a:prstGeom>
          <a:noFill/>
          <a:ln w="19050" cap="flat">
            <a:solidFill>
              <a:srgbClr val="D8D8D8"/>
            </a:solidFill>
            <a:prstDash val="solid"/>
            <a:round/>
            <a:headEnd type="none" w="lg" len="lg"/>
            <a:tailEnd type="oval" w="lg" len="lg"/>
          </a:ln>
        </p:spPr>
      </p:cxnSp>
      <p:cxnSp>
        <p:nvCxnSpPr>
          <p:cNvPr id="382" name="Shape 382"/>
          <p:cNvCxnSpPr/>
          <p:nvPr/>
        </p:nvCxnSpPr>
        <p:spPr>
          <a:xfrm>
            <a:off x="6086475" y="2231975"/>
            <a:ext cx="2514600" cy="0"/>
          </a:xfrm>
          <a:prstGeom prst="straightConnector1">
            <a:avLst/>
          </a:prstGeom>
          <a:noFill/>
          <a:ln w="19050" cap="flat">
            <a:solidFill>
              <a:srgbClr val="D8D8D8"/>
            </a:solidFill>
            <a:prstDash val="solid"/>
            <a:round/>
            <a:headEnd type="none" w="lg" len="lg"/>
            <a:tailEnd type="oval" w="lg" len="lg"/>
          </a:ln>
        </p:spPr>
      </p:cxnSp>
      <p:cxnSp>
        <p:nvCxnSpPr>
          <p:cNvPr id="383" name="Shape 383"/>
          <p:cNvCxnSpPr/>
          <p:nvPr/>
        </p:nvCxnSpPr>
        <p:spPr>
          <a:xfrm>
            <a:off x="6086475" y="2968575"/>
            <a:ext cx="2514600" cy="0"/>
          </a:xfrm>
          <a:prstGeom prst="straightConnector1">
            <a:avLst/>
          </a:prstGeom>
          <a:noFill/>
          <a:ln w="19050" cap="flat">
            <a:solidFill>
              <a:srgbClr val="D8D8D8"/>
            </a:solidFill>
            <a:prstDash val="solid"/>
            <a:round/>
            <a:headEnd type="none" w="lg" len="lg"/>
            <a:tailEnd type="oval" w="lg" len="lg"/>
          </a:ln>
        </p:spPr>
      </p:cxnSp>
      <p:cxnSp>
        <p:nvCxnSpPr>
          <p:cNvPr id="384" name="Shape 384"/>
          <p:cNvCxnSpPr/>
          <p:nvPr/>
        </p:nvCxnSpPr>
        <p:spPr>
          <a:xfrm>
            <a:off x="6086475" y="3705175"/>
            <a:ext cx="2514600" cy="0"/>
          </a:xfrm>
          <a:prstGeom prst="straightConnector1">
            <a:avLst/>
          </a:prstGeom>
          <a:noFill/>
          <a:ln w="19050" cap="flat">
            <a:solidFill>
              <a:srgbClr val="D8D8D8"/>
            </a:solidFill>
            <a:prstDash val="solid"/>
            <a:round/>
            <a:headEnd type="none" w="lg" len="lg"/>
            <a:tailEnd type="oval" w="lg" len="lg"/>
          </a:ln>
        </p:spPr>
      </p:cxnSp>
      <p:cxnSp>
        <p:nvCxnSpPr>
          <p:cNvPr id="385" name="Shape 385"/>
          <p:cNvCxnSpPr/>
          <p:nvPr/>
        </p:nvCxnSpPr>
        <p:spPr>
          <a:xfrm>
            <a:off x="6086475" y="4441775"/>
            <a:ext cx="2514600" cy="0"/>
          </a:xfrm>
          <a:prstGeom prst="straightConnector1">
            <a:avLst/>
          </a:prstGeom>
          <a:noFill/>
          <a:ln w="19050" cap="flat">
            <a:solidFill>
              <a:srgbClr val="D8D8D8"/>
            </a:solidFill>
            <a:prstDash val="solid"/>
            <a:round/>
            <a:headEnd type="none" w="lg" len="lg"/>
            <a:tailEnd type="oval" w="lg" len="lg"/>
          </a:ln>
        </p:spPr>
      </p:cxnSp>
      <p:sp>
        <p:nvSpPr>
          <p:cNvPr id="386" name="Shape 386"/>
          <p:cNvSpPr/>
          <p:nvPr/>
        </p:nvSpPr>
        <p:spPr>
          <a:xfrm>
            <a:off x="2906850" y="1203325"/>
            <a:ext cx="3330300" cy="584100"/>
          </a:xfrm>
          <a:prstGeom prst="rect">
            <a:avLst/>
          </a:prstGeom>
          <a:solidFill>
            <a:schemeClr val="accent1"/>
          </a:solidFill>
          <a:ln>
            <a:noFill/>
          </a:ln>
        </p:spPr>
        <p:txBody>
          <a:bodyPr lIns="91425" tIns="91425" rIns="91425" bIns="91425" anchor="ctr" anchorCtr="0">
            <a:noAutofit/>
          </a:bodyPr>
          <a:lstStyle/>
          <a:p>
            <a:pPr lvl="0" algn="ctr"/>
            <a:endParaRPr lang="en-US" sz="1200" b="1" dirty="0">
              <a:solidFill>
                <a:srgbClr val="FFFFFF"/>
              </a:solidFill>
              <a:latin typeface="Raleway"/>
              <a:ea typeface="Raleway"/>
              <a:cs typeface="Raleway"/>
            </a:endParaRPr>
          </a:p>
        </p:txBody>
      </p:sp>
      <p:sp>
        <p:nvSpPr>
          <p:cNvPr id="387" name="Shape 387"/>
          <p:cNvSpPr/>
          <p:nvPr/>
        </p:nvSpPr>
        <p:spPr>
          <a:xfrm>
            <a:off x="2913725" y="1939925"/>
            <a:ext cx="3330300" cy="584100"/>
          </a:xfrm>
          <a:prstGeom prst="rect">
            <a:avLst/>
          </a:prstGeom>
          <a:solidFill>
            <a:schemeClr val="accent1"/>
          </a:solidFill>
          <a:ln>
            <a:noFill/>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388" name="Shape 388"/>
          <p:cNvSpPr/>
          <p:nvPr/>
        </p:nvSpPr>
        <p:spPr>
          <a:xfrm>
            <a:off x="2913725" y="2676525"/>
            <a:ext cx="3330300" cy="584100"/>
          </a:xfrm>
          <a:prstGeom prst="rect">
            <a:avLst/>
          </a:prstGeom>
          <a:solidFill>
            <a:schemeClr val="accent1"/>
          </a:solidFill>
          <a:ln>
            <a:noFill/>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389" name="Shape 389"/>
          <p:cNvSpPr/>
          <p:nvPr/>
        </p:nvSpPr>
        <p:spPr>
          <a:xfrm>
            <a:off x="2913725" y="3413125"/>
            <a:ext cx="3330300" cy="584100"/>
          </a:xfrm>
          <a:prstGeom prst="rect">
            <a:avLst/>
          </a:prstGeom>
          <a:solidFill>
            <a:schemeClr val="accent1"/>
          </a:solidFill>
          <a:ln>
            <a:noFill/>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390" name="Shape 390"/>
          <p:cNvSpPr/>
          <p:nvPr/>
        </p:nvSpPr>
        <p:spPr>
          <a:xfrm>
            <a:off x="2913725" y="4149725"/>
            <a:ext cx="3330300" cy="584100"/>
          </a:xfrm>
          <a:prstGeom prst="rect">
            <a:avLst/>
          </a:prstGeom>
          <a:solidFill>
            <a:schemeClr val="accent1"/>
          </a:solidFill>
          <a:ln>
            <a:noFill/>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17"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1400" b="1">
                <a:solidFill>
                  <a:schemeClr val="bg2"/>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dirty="0"/>
              <a:t>CLICK TO EDIT MASTER TEXT STYLES</a:t>
            </a:r>
          </a:p>
        </p:txBody>
      </p:sp>
      <p:sp>
        <p:nvSpPr>
          <p:cNvPr id="8" name="Text Placeholder 7"/>
          <p:cNvSpPr>
            <a:spLocks noGrp="1"/>
          </p:cNvSpPr>
          <p:nvPr>
            <p:ph type="body" sz="quarter" idx="23" hasCustomPrompt="1"/>
          </p:nvPr>
        </p:nvSpPr>
        <p:spPr>
          <a:xfrm>
            <a:off x="2913725" y="1203325"/>
            <a:ext cx="3321975" cy="5841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6" name="Text Placeholder 7"/>
          <p:cNvSpPr>
            <a:spLocks noGrp="1"/>
          </p:cNvSpPr>
          <p:nvPr>
            <p:ph type="body" sz="quarter" idx="24" hasCustomPrompt="1"/>
          </p:nvPr>
        </p:nvSpPr>
        <p:spPr>
          <a:xfrm>
            <a:off x="2913725" y="1939925"/>
            <a:ext cx="3321975" cy="5841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7" name="Text Placeholder 7"/>
          <p:cNvSpPr>
            <a:spLocks noGrp="1"/>
          </p:cNvSpPr>
          <p:nvPr>
            <p:ph type="body" sz="quarter" idx="25" hasCustomPrompt="1"/>
          </p:nvPr>
        </p:nvSpPr>
        <p:spPr>
          <a:xfrm>
            <a:off x="2913725" y="2676525"/>
            <a:ext cx="3321975" cy="5841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8" name="Text Placeholder 7"/>
          <p:cNvSpPr>
            <a:spLocks noGrp="1"/>
          </p:cNvSpPr>
          <p:nvPr>
            <p:ph type="body" sz="quarter" idx="26" hasCustomPrompt="1"/>
          </p:nvPr>
        </p:nvSpPr>
        <p:spPr>
          <a:xfrm>
            <a:off x="2913725" y="3413125"/>
            <a:ext cx="3321975" cy="5841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9" name="Text Placeholder 7"/>
          <p:cNvSpPr>
            <a:spLocks noGrp="1"/>
          </p:cNvSpPr>
          <p:nvPr>
            <p:ph type="body" sz="quarter" idx="27" hasCustomPrompt="1"/>
          </p:nvPr>
        </p:nvSpPr>
        <p:spPr>
          <a:xfrm>
            <a:off x="2913725" y="4149725"/>
            <a:ext cx="3321975" cy="5841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10" name="Text Placeholder 9"/>
          <p:cNvSpPr>
            <a:spLocks noGrp="1"/>
          </p:cNvSpPr>
          <p:nvPr>
            <p:ph type="body" sz="quarter" idx="28"/>
          </p:nvPr>
        </p:nvSpPr>
        <p:spPr>
          <a:xfrm>
            <a:off x="550106" y="1139659"/>
            <a:ext cx="2240720" cy="389271"/>
          </a:xfrm>
          <a:prstGeom prst="rect">
            <a:avLst/>
          </a:prstGeom>
        </p:spPr>
        <p:txBody>
          <a:bodyPr vert="horz" anchor="b"/>
          <a:lstStyle>
            <a:lvl1pP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2" name="Text Placeholder 9"/>
          <p:cNvSpPr>
            <a:spLocks noGrp="1"/>
          </p:cNvSpPr>
          <p:nvPr>
            <p:ph type="body" sz="quarter" idx="29"/>
          </p:nvPr>
        </p:nvSpPr>
        <p:spPr>
          <a:xfrm>
            <a:off x="550106" y="4084001"/>
            <a:ext cx="2240720" cy="389271"/>
          </a:xfrm>
          <a:prstGeom prst="rect">
            <a:avLst/>
          </a:prstGeom>
        </p:spPr>
        <p:txBody>
          <a:bodyPr vert="horz" anchor="b"/>
          <a:lstStyle>
            <a:lvl1pP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3" name="Text Placeholder 9"/>
          <p:cNvSpPr>
            <a:spLocks noGrp="1"/>
          </p:cNvSpPr>
          <p:nvPr>
            <p:ph type="body" sz="quarter" idx="30"/>
          </p:nvPr>
        </p:nvSpPr>
        <p:spPr>
          <a:xfrm>
            <a:off x="550106" y="3347914"/>
            <a:ext cx="2240720" cy="389271"/>
          </a:xfrm>
          <a:prstGeom prst="rect">
            <a:avLst/>
          </a:prstGeom>
        </p:spPr>
        <p:txBody>
          <a:bodyPr vert="horz" anchor="b"/>
          <a:lstStyle>
            <a:lvl1pP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4" name="Text Placeholder 9"/>
          <p:cNvSpPr>
            <a:spLocks noGrp="1"/>
          </p:cNvSpPr>
          <p:nvPr>
            <p:ph type="body" sz="quarter" idx="31"/>
          </p:nvPr>
        </p:nvSpPr>
        <p:spPr>
          <a:xfrm>
            <a:off x="550106" y="2611829"/>
            <a:ext cx="2240720" cy="389271"/>
          </a:xfrm>
          <a:prstGeom prst="rect">
            <a:avLst/>
          </a:prstGeom>
        </p:spPr>
        <p:txBody>
          <a:bodyPr vert="horz" anchor="b"/>
          <a:lstStyle>
            <a:lvl1pP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5" name="Text Placeholder 9"/>
          <p:cNvSpPr>
            <a:spLocks noGrp="1"/>
          </p:cNvSpPr>
          <p:nvPr>
            <p:ph type="body" sz="quarter" idx="32"/>
          </p:nvPr>
        </p:nvSpPr>
        <p:spPr>
          <a:xfrm>
            <a:off x="550106" y="1875744"/>
            <a:ext cx="2240720" cy="389271"/>
          </a:xfrm>
          <a:prstGeom prst="rect">
            <a:avLst/>
          </a:prstGeom>
        </p:spPr>
        <p:txBody>
          <a:bodyPr vert="horz" anchor="b"/>
          <a:lstStyle>
            <a:lvl1pP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6" name="Text Placeholder 9"/>
          <p:cNvSpPr>
            <a:spLocks noGrp="1"/>
          </p:cNvSpPr>
          <p:nvPr>
            <p:ph type="body" sz="quarter" idx="33"/>
          </p:nvPr>
        </p:nvSpPr>
        <p:spPr>
          <a:xfrm>
            <a:off x="6352266" y="1139659"/>
            <a:ext cx="2240720" cy="389271"/>
          </a:xfrm>
          <a:prstGeom prst="rect">
            <a:avLst/>
          </a:prstGeom>
        </p:spPr>
        <p:txBody>
          <a:bodyPr vert="horz" anchor="b"/>
          <a:lstStyle>
            <a:lvl1pPr algn="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7" name="Text Placeholder 9"/>
          <p:cNvSpPr>
            <a:spLocks noGrp="1"/>
          </p:cNvSpPr>
          <p:nvPr>
            <p:ph type="body" sz="quarter" idx="34"/>
          </p:nvPr>
        </p:nvSpPr>
        <p:spPr>
          <a:xfrm>
            <a:off x="6352266" y="4084001"/>
            <a:ext cx="2240720" cy="389271"/>
          </a:xfrm>
          <a:prstGeom prst="rect">
            <a:avLst/>
          </a:prstGeom>
        </p:spPr>
        <p:txBody>
          <a:bodyPr vert="horz" anchor="b"/>
          <a:lstStyle>
            <a:lvl1pPr algn="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8" name="Text Placeholder 9"/>
          <p:cNvSpPr>
            <a:spLocks noGrp="1"/>
          </p:cNvSpPr>
          <p:nvPr>
            <p:ph type="body" sz="quarter" idx="35"/>
          </p:nvPr>
        </p:nvSpPr>
        <p:spPr>
          <a:xfrm>
            <a:off x="6352266" y="3347914"/>
            <a:ext cx="2240720" cy="389271"/>
          </a:xfrm>
          <a:prstGeom prst="rect">
            <a:avLst/>
          </a:prstGeom>
        </p:spPr>
        <p:txBody>
          <a:bodyPr vert="horz" anchor="b"/>
          <a:lstStyle>
            <a:lvl1pPr algn="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49" name="Text Placeholder 9"/>
          <p:cNvSpPr>
            <a:spLocks noGrp="1"/>
          </p:cNvSpPr>
          <p:nvPr>
            <p:ph type="body" sz="quarter" idx="36"/>
          </p:nvPr>
        </p:nvSpPr>
        <p:spPr>
          <a:xfrm>
            <a:off x="6352266" y="2611829"/>
            <a:ext cx="2240720" cy="389271"/>
          </a:xfrm>
          <a:prstGeom prst="rect">
            <a:avLst/>
          </a:prstGeom>
        </p:spPr>
        <p:txBody>
          <a:bodyPr vert="horz" anchor="b"/>
          <a:lstStyle>
            <a:lvl1pPr algn="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50" name="Text Placeholder 9"/>
          <p:cNvSpPr>
            <a:spLocks noGrp="1"/>
          </p:cNvSpPr>
          <p:nvPr>
            <p:ph type="body" sz="quarter" idx="37"/>
          </p:nvPr>
        </p:nvSpPr>
        <p:spPr>
          <a:xfrm>
            <a:off x="6352266" y="1875744"/>
            <a:ext cx="2240720" cy="389271"/>
          </a:xfrm>
          <a:prstGeom prst="rect">
            <a:avLst/>
          </a:prstGeom>
        </p:spPr>
        <p:txBody>
          <a:bodyPr vert="horz" anchor="b"/>
          <a:lstStyle>
            <a:lvl1pPr algn="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Edit Master text styles</a:t>
            </a:r>
          </a:p>
        </p:txBody>
      </p:sp>
      <p:sp>
        <p:nvSpPr>
          <p:cNvPr id="53" name="Text Placeholder 9"/>
          <p:cNvSpPr>
            <a:spLocks noGrp="1"/>
          </p:cNvSpPr>
          <p:nvPr>
            <p:ph type="body" sz="quarter" idx="38" hasCustomPrompt="1"/>
          </p:nvPr>
        </p:nvSpPr>
        <p:spPr>
          <a:xfrm>
            <a:off x="550106" y="749519"/>
            <a:ext cx="2240720" cy="382052"/>
          </a:xfrm>
          <a:prstGeom prst="rect">
            <a:avLst/>
          </a:prstGeom>
        </p:spPr>
        <p:txBody>
          <a:bodyPr vert="horz" anchor="ctr"/>
          <a:lstStyle>
            <a:lvl1pPr>
              <a:defRPr sz="1400" b="1" cap="all">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dirty="0"/>
              <a:t>CLICK TO EDIT MASTER TEXT STYLES</a:t>
            </a:r>
          </a:p>
        </p:txBody>
      </p:sp>
      <p:sp>
        <p:nvSpPr>
          <p:cNvPr id="54" name="Text Placeholder 9"/>
          <p:cNvSpPr>
            <a:spLocks noGrp="1"/>
          </p:cNvSpPr>
          <p:nvPr>
            <p:ph type="body" sz="quarter" idx="39" hasCustomPrompt="1"/>
          </p:nvPr>
        </p:nvSpPr>
        <p:spPr>
          <a:xfrm>
            <a:off x="6352266" y="749519"/>
            <a:ext cx="2240720" cy="382052"/>
          </a:xfrm>
          <a:prstGeom prst="rect">
            <a:avLst/>
          </a:prstGeom>
        </p:spPr>
        <p:txBody>
          <a:bodyPr vert="horz" anchor="ctr"/>
          <a:lstStyle>
            <a:lvl1pPr>
              <a:defRPr sz="1400" b="1" cap="all">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dirty="0"/>
              <a:t>CLICK TO EDIT MASTER TEXT STYLES</a:t>
            </a:r>
          </a:p>
        </p:txBody>
      </p:sp>
      <p:sp>
        <p:nvSpPr>
          <p:cNvPr id="35"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0877373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Layout with Monito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sp>
        <p:nvSpPr>
          <p:cNvPr id="4" name="Shape 348"/>
          <p:cNvSpPr/>
          <p:nvPr userDrawn="1"/>
        </p:nvSpPr>
        <p:spPr>
          <a:xfrm>
            <a:off x="0" y="0"/>
            <a:ext cx="4850296" cy="5143500"/>
          </a:xfrm>
          <a:prstGeom prst="rect">
            <a:avLst/>
          </a:prstGeom>
          <a:solidFill>
            <a:srgbClr val="F3F2EF"/>
          </a:solidFill>
          <a:ln>
            <a:noFill/>
          </a:ln>
        </p:spPr>
        <p:txBody>
          <a:bodyPr lIns="91425" tIns="91425" rIns="91425" bIns="91425" anchor="ctr" anchorCtr="0">
            <a:noAutofit/>
          </a:bodyPr>
          <a:lstStyle/>
          <a:p>
            <a:pPr lvl="0">
              <a:spcBef>
                <a:spcPts val="0"/>
              </a:spcBef>
              <a:buNone/>
            </a:pPr>
            <a:endParaRPr dirty="0"/>
          </a:p>
        </p:txBody>
      </p:sp>
      <p:pic>
        <p:nvPicPr>
          <p:cNvPr id="5" name="Shape 438"/>
          <p:cNvPicPr preferRelativeResize="0"/>
          <p:nvPr userDrawn="1"/>
        </p:nvPicPr>
        <p:blipFill>
          <a:blip r:embed="rId2">
            <a:alphaModFix/>
          </a:blip>
          <a:stretch>
            <a:fillRect/>
          </a:stretch>
        </p:blipFill>
        <p:spPr>
          <a:xfrm>
            <a:off x="5023926" y="871926"/>
            <a:ext cx="3898824" cy="3274111"/>
          </a:xfrm>
          <a:prstGeom prst="rect">
            <a:avLst/>
          </a:prstGeom>
          <a:noFill/>
          <a:ln>
            <a:noFill/>
          </a:ln>
        </p:spPr>
      </p:pic>
      <p:sp>
        <p:nvSpPr>
          <p:cNvPr id="2" name="Rectangle 1"/>
          <p:cNvSpPr/>
          <p:nvPr userDrawn="1"/>
        </p:nvSpPr>
        <p:spPr>
          <a:xfrm>
            <a:off x="232711" y="1090462"/>
            <a:ext cx="4358412" cy="6132448"/>
          </a:xfrm>
          <a:prstGeom prst="rect">
            <a:avLst/>
          </a:prstGeom>
        </p:spPr>
        <p:txBody>
          <a:bodyPr wrap="square">
            <a:spAutoFit/>
          </a:bodyPr>
          <a:lstStyle/>
          <a:p>
            <a:pPr lvl="0" rtl="0">
              <a:spcBef>
                <a:spcPts val="0"/>
              </a:spcBef>
              <a:spcAft>
                <a:spcPts val="600"/>
              </a:spcAft>
              <a:buClr>
                <a:srgbClr val="000000"/>
              </a:buClr>
              <a:buFont typeface="Arial"/>
              <a:buNone/>
            </a:pPr>
            <a:r>
              <a:rPr lang="en-US" sz="1200" b="1" dirty="0">
                <a:solidFill>
                  <a:schemeClr val="dk1"/>
                </a:solidFill>
                <a:latin typeface="Raleway"/>
                <a:ea typeface="Raleway"/>
                <a:cs typeface="Raleway"/>
                <a:sym typeface="Raleway"/>
              </a:rPr>
              <a:t>CLICK TO CASE STUDY TITLE HERE (ADD LOGO ABOVE)</a:t>
            </a:r>
            <a:endParaRPr lang="en" sz="1200" b="1" dirty="0">
              <a:solidFill>
                <a:schemeClr val="dk1"/>
              </a:solidFill>
              <a:latin typeface="Raleway"/>
              <a:ea typeface="Raleway"/>
              <a:cs typeface="Raleway"/>
              <a:sym typeface="Raleway"/>
            </a:endParaRPr>
          </a:p>
          <a:p>
            <a:pPr marL="0" marR="0" lvl="0" indent="0" algn="l" rtl="0">
              <a:lnSpc>
                <a:spcPct val="115000"/>
              </a:lnSpc>
              <a:spcBef>
                <a:spcPts val="0"/>
              </a:spcBef>
              <a:spcAft>
                <a:spcPts val="0"/>
              </a:spcAft>
              <a:buClr>
                <a:srgbClr val="E92F40"/>
              </a:buClr>
              <a:buSzPct val="25000"/>
              <a:buFont typeface="Raleway"/>
              <a:buNone/>
            </a:pPr>
            <a:r>
              <a:rPr lang="en" sz="1000" b="1" i="0" u="none" strike="noStrike" cap="none" dirty="0">
                <a:solidFill>
                  <a:schemeClr val="accent1"/>
                </a:solidFill>
                <a:latin typeface="Raleway"/>
                <a:ea typeface="Raleway"/>
                <a:cs typeface="Raleway"/>
                <a:sym typeface="Raleway"/>
              </a:rPr>
              <a:t>SOLUTION</a:t>
            </a:r>
            <a:r>
              <a:rPr lang="en" sz="1000" b="0" i="0" u="none" strike="noStrike" cap="none" dirty="0">
                <a:solidFill>
                  <a:srgbClr val="E2102C"/>
                </a:solidFill>
                <a:latin typeface="Raleway"/>
                <a:ea typeface="Raleway"/>
                <a:cs typeface="Raleway"/>
                <a:sym typeface="Raleway"/>
              </a:rPr>
              <a:t> </a:t>
            </a:r>
          </a:p>
          <a:p>
            <a:pPr marL="0" marR="0" lvl="0" indent="0" algn="l" defTabSz="914400" rtl="0" eaLnBrk="1" fontAlgn="auto" latinLnBrk="0" hangingPunct="1">
              <a:lnSpc>
                <a:spcPct val="115000"/>
              </a:lnSpc>
              <a:spcBef>
                <a:spcPts val="0"/>
              </a:spcBef>
              <a:spcAft>
                <a:spcPts val="1200"/>
              </a:spcAft>
              <a:buClr>
                <a:srgbClr val="000000"/>
              </a:buClr>
              <a:buSzPct val="122222"/>
              <a:buFont typeface="Arial"/>
              <a:buNone/>
              <a:tabLst/>
              <a:defRPr/>
            </a:pPr>
            <a:r>
              <a:rPr lang="en-US" sz="1000" dirty="0">
                <a:solidFill>
                  <a:schemeClr val="dk1"/>
                </a:solidFill>
                <a:latin typeface="Raleway"/>
                <a:ea typeface="Raleway"/>
                <a:cs typeface="Raleway"/>
                <a:sym typeface="Raleway"/>
              </a:rPr>
              <a:t>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a:t>
            </a:r>
          </a:p>
          <a:p>
            <a:pPr marL="0" marR="0" lvl="0" indent="0" algn="l" rtl="0">
              <a:lnSpc>
                <a:spcPct val="115000"/>
              </a:lnSpc>
              <a:spcBef>
                <a:spcPts val="0"/>
              </a:spcBef>
              <a:spcAft>
                <a:spcPts val="0"/>
              </a:spcAft>
              <a:buClr>
                <a:srgbClr val="E92F40"/>
              </a:buClr>
              <a:buSzPct val="25000"/>
              <a:buFont typeface="Raleway"/>
              <a:buNone/>
            </a:pPr>
            <a:r>
              <a:rPr lang="en" sz="1000" b="1" i="0" u="none" strike="noStrike" cap="none" dirty="0">
                <a:solidFill>
                  <a:schemeClr val="accent1"/>
                </a:solidFill>
                <a:latin typeface="Raleway"/>
                <a:ea typeface="Raleway"/>
                <a:cs typeface="Raleway"/>
                <a:sym typeface="Raleway"/>
              </a:rPr>
              <a:t>RESU</a:t>
            </a:r>
            <a:r>
              <a:rPr lang="en-US" sz="1000" b="1" i="0" u="none" strike="noStrike" cap="none" dirty="0">
                <a:solidFill>
                  <a:schemeClr val="accent1"/>
                </a:solidFill>
                <a:latin typeface="Raleway"/>
                <a:ea typeface="Raleway"/>
                <a:cs typeface="Raleway"/>
                <a:sym typeface="Raleway"/>
              </a:rPr>
              <a:t>LTS</a:t>
            </a:r>
            <a:r>
              <a:rPr lang="en" sz="1000" b="0" i="0" u="none" strike="noStrike" cap="none" dirty="0">
                <a:solidFill>
                  <a:srgbClr val="E2102C"/>
                </a:solidFill>
                <a:latin typeface="Raleway"/>
                <a:ea typeface="Raleway"/>
                <a:cs typeface="Raleway"/>
                <a:sym typeface="Raleway"/>
              </a:rPr>
              <a:t> </a:t>
            </a:r>
          </a:p>
          <a:p>
            <a:pPr marL="0" marR="0" lvl="0" indent="0" algn="l" defTabSz="914400" rtl="0" eaLnBrk="1" fontAlgn="auto" latinLnBrk="0" hangingPunct="1">
              <a:lnSpc>
                <a:spcPct val="115000"/>
              </a:lnSpc>
              <a:spcBef>
                <a:spcPts val="0"/>
              </a:spcBef>
              <a:spcAft>
                <a:spcPts val="1200"/>
              </a:spcAft>
              <a:buClr>
                <a:srgbClr val="000000"/>
              </a:buClr>
              <a:buSzPct val="122222"/>
              <a:buFont typeface="Arial"/>
              <a:buNone/>
              <a:tabLst/>
              <a:defRPr/>
            </a:pPr>
            <a:r>
              <a:rPr lang="en-US" sz="1000" dirty="0">
                <a:solidFill>
                  <a:schemeClr val="dk1"/>
                </a:solidFill>
                <a:latin typeface="Raleway"/>
                <a:ea typeface="Raleway"/>
                <a:cs typeface="Raleway"/>
                <a:sym typeface="Raleway"/>
              </a:rPr>
              <a:t>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a:t>
            </a:r>
          </a:p>
          <a:p>
            <a:pPr marL="0" marR="0" lvl="0" indent="0" algn="l" defTabSz="914400" rtl="0" eaLnBrk="1" fontAlgn="auto" latinLnBrk="0" hangingPunct="1">
              <a:lnSpc>
                <a:spcPct val="115000"/>
              </a:lnSpc>
              <a:spcBef>
                <a:spcPts val="0"/>
              </a:spcBef>
              <a:spcAft>
                <a:spcPts val="1200"/>
              </a:spcAft>
              <a:buClr>
                <a:srgbClr val="000000"/>
              </a:buClr>
              <a:buSzPct val="122222"/>
              <a:buFont typeface="Arial"/>
              <a:buNone/>
              <a:tabLst/>
              <a:defRPr/>
            </a:pPr>
            <a:endParaRPr lang="en-US" sz="1000" dirty="0">
              <a:solidFill>
                <a:schemeClr val="dk1"/>
              </a:solidFill>
              <a:latin typeface="Raleway"/>
              <a:ea typeface="Raleway"/>
              <a:cs typeface="Raleway"/>
              <a:sym typeface="Raleway"/>
            </a:endParaRPr>
          </a:p>
          <a:p>
            <a:pPr marL="0" marR="0" lvl="0" indent="0" algn="l" defTabSz="914400" rtl="0" eaLnBrk="1" fontAlgn="auto" latinLnBrk="0" hangingPunct="1">
              <a:lnSpc>
                <a:spcPct val="115000"/>
              </a:lnSpc>
              <a:spcBef>
                <a:spcPts val="0"/>
              </a:spcBef>
              <a:spcAft>
                <a:spcPts val="1200"/>
              </a:spcAft>
              <a:buClr>
                <a:srgbClr val="000000"/>
              </a:buClr>
              <a:buSzPct val="122222"/>
              <a:buFont typeface="Arial"/>
              <a:buNone/>
              <a:tabLst/>
              <a:defRPr/>
            </a:pPr>
            <a:endParaRPr lang="en-US" sz="1000" dirty="0">
              <a:solidFill>
                <a:schemeClr val="dk1"/>
              </a:solidFill>
              <a:latin typeface="Raleway"/>
              <a:ea typeface="Raleway"/>
              <a:cs typeface="Raleway"/>
              <a:sym typeface="Raleway"/>
            </a:endParaRPr>
          </a:p>
          <a:p>
            <a:pPr marL="0" marR="0" lvl="0" indent="0" algn="l" defTabSz="914400" rtl="0" eaLnBrk="1" fontAlgn="auto" latinLnBrk="0" hangingPunct="1">
              <a:lnSpc>
                <a:spcPct val="115000"/>
              </a:lnSpc>
              <a:spcBef>
                <a:spcPts val="0"/>
              </a:spcBef>
              <a:spcAft>
                <a:spcPts val="1200"/>
              </a:spcAft>
              <a:buClr>
                <a:srgbClr val="000000"/>
              </a:buClr>
              <a:buSzPct val="122222"/>
              <a:buFont typeface="Arial"/>
              <a:buNone/>
              <a:tabLst/>
              <a:defRPr/>
            </a:pPr>
            <a:endParaRPr lang="en-US" sz="1000" dirty="0">
              <a:solidFill>
                <a:schemeClr val="dk1"/>
              </a:solidFill>
              <a:latin typeface="Raleway"/>
              <a:ea typeface="Raleway"/>
              <a:cs typeface="Raleway"/>
              <a:sym typeface="Raleway"/>
            </a:endParaRPr>
          </a:p>
          <a:p>
            <a:pPr lvl="0" rtl="0">
              <a:lnSpc>
                <a:spcPct val="115000"/>
              </a:lnSpc>
              <a:spcBef>
                <a:spcPts val="0"/>
              </a:spcBef>
              <a:spcAft>
                <a:spcPts val="1200"/>
              </a:spcAft>
              <a:buClr>
                <a:srgbClr val="000000"/>
              </a:buClr>
              <a:buSzPct val="122222"/>
              <a:buFont typeface="Arial"/>
              <a:buNone/>
            </a:pPr>
            <a:endParaRPr lang="en-US" sz="1000" dirty="0">
              <a:solidFill>
                <a:schemeClr val="dk1"/>
              </a:solidFill>
              <a:latin typeface="Raleway"/>
              <a:ea typeface="Raleway"/>
              <a:cs typeface="Raleway"/>
              <a:sym typeface="Raleway"/>
            </a:endParaRPr>
          </a:p>
          <a:p>
            <a:pPr lvl="0" rtl="0">
              <a:lnSpc>
                <a:spcPct val="115000"/>
              </a:lnSpc>
              <a:spcBef>
                <a:spcPts val="0"/>
              </a:spcBef>
              <a:spcAft>
                <a:spcPts val="1200"/>
              </a:spcAft>
              <a:buClr>
                <a:srgbClr val="000000"/>
              </a:buClr>
              <a:buSzPct val="122222"/>
              <a:buFont typeface="Arial"/>
              <a:buNone/>
            </a:pPr>
            <a:endParaRPr lang="en-US" sz="1000" dirty="0">
              <a:solidFill>
                <a:schemeClr val="dk1"/>
              </a:solidFill>
              <a:latin typeface="Raleway"/>
              <a:ea typeface="Raleway"/>
              <a:cs typeface="Raleway"/>
              <a:sym typeface="Raleway"/>
            </a:endParaRPr>
          </a:p>
          <a:p>
            <a:pPr lvl="0" rtl="0">
              <a:lnSpc>
                <a:spcPct val="115000"/>
              </a:lnSpc>
              <a:spcBef>
                <a:spcPts val="0"/>
              </a:spcBef>
              <a:spcAft>
                <a:spcPts val="1200"/>
              </a:spcAft>
              <a:buClr>
                <a:srgbClr val="000000"/>
              </a:buClr>
              <a:buSzPct val="122222"/>
              <a:buFont typeface="Arial"/>
              <a:buNone/>
            </a:pPr>
            <a:endParaRPr lang="en-US" sz="1000" dirty="0">
              <a:solidFill>
                <a:schemeClr val="dk1"/>
              </a:solidFill>
              <a:latin typeface="Raleway"/>
              <a:ea typeface="Raleway"/>
              <a:cs typeface="Raleway"/>
              <a:sym typeface="Raleway"/>
            </a:endParaRPr>
          </a:p>
          <a:p>
            <a:pPr marL="0" marR="0" lvl="0" indent="0" algn="l" defTabSz="914400" rtl="0" eaLnBrk="1" fontAlgn="auto" latinLnBrk="0" hangingPunct="1">
              <a:lnSpc>
                <a:spcPct val="115000"/>
              </a:lnSpc>
              <a:spcBef>
                <a:spcPts val="0"/>
              </a:spcBef>
              <a:spcAft>
                <a:spcPts val="1200"/>
              </a:spcAft>
              <a:buClr>
                <a:srgbClr val="000000"/>
              </a:buClr>
              <a:buSzPct val="122222"/>
              <a:buFont typeface="Arial"/>
              <a:buNone/>
              <a:tabLst/>
              <a:defRPr/>
            </a:pPr>
            <a:endParaRPr lang="en" sz="1000" b="0" i="0" u="none" strike="noStrike" cap="none" dirty="0">
              <a:solidFill>
                <a:srgbClr val="E2102C"/>
              </a:solidFill>
              <a:latin typeface="Raleway"/>
              <a:ea typeface="Raleway"/>
              <a:cs typeface="Raleway"/>
              <a:sym typeface="Raleway"/>
            </a:endParaRPr>
          </a:p>
          <a:p>
            <a:pPr lvl="0" rtl="0">
              <a:lnSpc>
                <a:spcPct val="115000"/>
              </a:lnSpc>
              <a:spcBef>
                <a:spcPts val="0"/>
              </a:spcBef>
              <a:spcAft>
                <a:spcPts val="1200"/>
              </a:spcAft>
              <a:buClr>
                <a:srgbClr val="000000"/>
              </a:buClr>
              <a:buSzPct val="122222"/>
              <a:buFont typeface="Arial"/>
              <a:buNone/>
            </a:pPr>
            <a:endParaRPr lang="en" sz="1000" dirty="0">
              <a:solidFill>
                <a:schemeClr val="dk1"/>
              </a:solidFill>
              <a:latin typeface="Raleway"/>
              <a:ea typeface="Raleway"/>
              <a:cs typeface="Raleway"/>
              <a:sym typeface="Raleway"/>
            </a:endParaRPr>
          </a:p>
        </p:txBody>
      </p:sp>
    </p:spTree>
    <p:extLst>
      <p:ext uri="{BB962C8B-B14F-4D97-AF65-F5344CB8AC3E}">
        <p14:creationId xmlns:p14="http://schemas.microsoft.com/office/powerpoint/2010/main" val="18920565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Case Study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sp>
        <p:nvSpPr>
          <p:cNvPr id="4" name="Shape 348"/>
          <p:cNvSpPr/>
          <p:nvPr userDrawn="1"/>
        </p:nvSpPr>
        <p:spPr>
          <a:xfrm>
            <a:off x="0" y="0"/>
            <a:ext cx="4528500" cy="5143500"/>
          </a:xfrm>
          <a:prstGeom prst="rect">
            <a:avLst/>
          </a:prstGeom>
          <a:solidFill>
            <a:srgbClr val="F3F2E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6625504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DMI TEMPLATE - Blank 2">
    <p:bg>
      <p:bgPr>
        <a:solidFill>
          <a:srgbClr val="F0EFEB"/>
        </a:solidFill>
        <a:effectLst/>
      </p:bgPr>
    </p:bg>
    <p:spTree>
      <p:nvGrpSpPr>
        <p:cNvPr id="1" name="Shape 325"/>
        <p:cNvGrpSpPr/>
        <p:nvPr/>
      </p:nvGrpSpPr>
      <p:grpSpPr>
        <a:xfrm>
          <a:off x="0" y="0"/>
          <a:ext cx="0" cy="0"/>
          <a:chOff x="0" y="0"/>
          <a:chExt cx="0" cy="0"/>
        </a:xfrm>
      </p:grpSpPr>
      <p:sp>
        <p:nvSpPr>
          <p:cNvPr id="2"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tx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496598844"/>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DMI TEMPLATE - Blank 3">
    <p:bg>
      <p:bgRef idx="1001">
        <a:schemeClr val="bg1"/>
      </p:bgRef>
    </p:bg>
    <p:spTree>
      <p:nvGrpSpPr>
        <p:cNvPr id="1" name="Shape 325"/>
        <p:cNvGrpSpPr/>
        <p:nvPr/>
      </p:nvGrpSpPr>
      <p:grpSpPr>
        <a:xfrm>
          <a:off x="0" y="0"/>
          <a:ext cx="0" cy="0"/>
          <a:chOff x="0" y="0"/>
          <a:chExt cx="0" cy="0"/>
        </a:xfrm>
      </p:grpSpPr>
      <p:sp>
        <p:nvSpPr>
          <p:cNvPr id="3"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tx1"/>
                </a:solidFill>
                <a:latin typeface="Helvetica Neue"/>
                <a:cs typeface="Helvetica Neue"/>
              </a:defRPr>
            </a:lvl1pPr>
          </a:lstStyle>
          <a:p>
            <a:fld id="{95E3A436-1048-CA4E-9C3F-FCB70029503E}" type="slidenum">
              <a:rPr lang="en-US" smtClean="0"/>
              <a:pPr/>
              <a:t>‹#›</a:t>
            </a:fld>
            <a:endParaRPr lang="en-US"/>
          </a:p>
        </p:txBody>
      </p:sp>
      <p:pic>
        <p:nvPicPr>
          <p:cNvPr id="4" name="Picture 3"/>
          <p:cNvPicPr>
            <a:picLocks noChangeAspect="1"/>
          </p:cNvPicPr>
          <p:nvPr userDrawn="1"/>
        </p:nvPicPr>
        <p:blipFill>
          <a:blip r:embed="rId2"/>
          <a:stretch>
            <a:fillRect/>
          </a:stretch>
        </p:blipFill>
        <p:spPr>
          <a:xfrm>
            <a:off x="7927615" y="4661732"/>
            <a:ext cx="1148019" cy="319918"/>
          </a:xfrm>
          <a:prstGeom prst="rect">
            <a:avLst/>
          </a:prstGeom>
        </p:spPr>
      </p:pic>
    </p:spTree>
    <p:extLst>
      <p:ext uri="{BB962C8B-B14F-4D97-AF65-F5344CB8AC3E}">
        <p14:creationId xmlns:p14="http://schemas.microsoft.com/office/powerpoint/2010/main" val="121531886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DMI TEMPLATE - Cover Slide 4">
    <p:bg>
      <p:bgPr>
        <a:blipFill rotWithShape="1">
          <a:blip r:embed="rId2"/>
          <a:stretch>
            <a:fillRect/>
          </a:stretch>
        </a:blipFill>
        <a:effectLst/>
      </p:bgPr>
    </p:bg>
    <p:spTree>
      <p:nvGrpSpPr>
        <p:cNvPr id="1" name="Shape 79"/>
        <p:cNvGrpSpPr/>
        <p:nvPr/>
      </p:nvGrpSpPr>
      <p:grpSpPr>
        <a:xfrm>
          <a:off x="0" y="0"/>
          <a:ext cx="0" cy="0"/>
          <a:chOff x="0" y="0"/>
          <a:chExt cx="0" cy="0"/>
        </a:xfrm>
      </p:grpSpPr>
      <p:sp>
        <p:nvSpPr>
          <p:cNvPr id="81" name="Shape 81"/>
          <p:cNvSpPr txBox="1">
            <a:spLocks noGrp="1"/>
          </p:cNvSpPr>
          <p:nvPr>
            <p:ph type="ctrTitle" hasCustomPrompt="1"/>
          </p:nvPr>
        </p:nvSpPr>
        <p:spPr>
          <a:xfrm>
            <a:off x="685800" y="2589200"/>
            <a:ext cx="6963000" cy="1744800"/>
          </a:xfrm>
          <a:prstGeom prst="rect">
            <a:avLst/>
          </a:prstGeom>
        </p:spPr>
        <p:txBody>
          <a:bodyPr lIns="91425" tIns="91425" rIns="91425" bIns="91425" anchor="b" anchorCtr="0"/>
          <a:lstStyle>
            <a:lvl1pPr rtl="0">
              <a:spcBef>
                <a:spcPts val="0"/>
              </a:spcBef>
              <a:buClr>
                <a:schemeClr val="lt1"/>
              </a:buClr>
              <a:buSzPct val="100000"/>
              <a:buFont typeface="Raleway"/>
              <a:defRPr sz="4000">
                <a:solidFill>
                  <a:schemeClr val="lt1"/>
                </a:solidFill>
                <a:latin typeface="Raleway"/>
                <a:ea typeface="Raleway"/>
                <a:cs typeface="Raleway"/>
                <a:sym typeface="Raleway"/>
              </a:defRPr>
            </a:lvl1pPr>
            <a:lvl2pPr rtl="0">
              <a:spcBef>
                <a:spcPts val="0"/>
              </a:spcBef>
              <a:buClr>
                <a:schemeClr val="lt1"/>
              </a:buClr>
              <a:buSzPct val="100000"/>
              <a:defRPr sz="4800">
                <a:solidFill>
                  <a:schemeClr val="lt1"/>
                </a:solidFill>
              </a:defRPr>
            </a:lvl2pPr>
            <a:lvl3pPr rtl="0">
              <a:spcBef>
                <a:spcPts val="0"/>
              </a:spcBef>
              <a:buClr>
                <a:schemeClr val="lt1"/>
              </a:buClr>
              <a:buSzPct val="100000"/>
              <a:defRPr sz="4800">
                <a:solidFill>
                  <a:schemeClr val="lt1"/>
                </a:solidFill>
              </a:defRPr>
            </a:lvl3pPr>
            <a:lvl4pPr rtl="0">
              <a:spcBef>
                <a:spcPts val="0"/>
              </a:spcBef>
              <a:buClr>
                <a:schemeClr val="lt1"/>
              </a:buClr>
              <a:buSzPct val="100000"/>
              <a:defRPr sz="4800">
                <a:solidFill>
                  <a:schemeClr val="lt1"/>
                </a:solidFill>
              </a:defRPr>
            </a:lvl4pPr>
            <a:lvl5pPr rtl="0">
              <a:spcBef>
                <a:spcPts val="0"/>
              </a:spcBef>
              <a:buClr>
                <a:schemeClr val="lt1"/>
              </a:buClr>
              <a:buSzPct val="100000"/>
              <a:defRPr sz="4800">
                <a:solidFill>
                  <a:schemeClr val="lt1"/>
                </a:solidFill>
              </a:defRPr>
            </a:lvl5pPr>
            <a:lvl6pPr rtl="0">
              <a:spcBef>
                <a:spcPts val="0"/>
              </a:spcBef>
              <a:buClr>
                <a:schemeClr val="lt1"/>
              </a:buClr>
              <a:buSzPct val="100000"/>
              <a:defRPr sz="4800">
                <a:solidFill>
                  <a:schemeClr val="lt1"/>
                </a:solidFill>
              </a:defRPr>
            </a:lvl6pPr>
            <a:lvl7pPr rtl="0">
              <a:spcBef>
                <a:spcPts val="0"/>
              </a:spcBef>
              <a:buClr>
                <a:schemeClr val="lt1"/>
              </a:buClr>
              <a:buSzPct val="100000"/>
              <a:defRPr sz="4800">
                <a:solidFill>
                  <a:schemeClr val="lt1"/>
                </a:solidFill>
              </a:defRPr>
            </a:lvl7pPr>
            <a:lvl8pPr rtl="0">
              <a:spcBef>
                <a:spcPts val="0"/>
              </a:spcBef>
              <a:buClr>
                <a:schemeClr val="lt1"/>
              </a:buClr>
              <a:buSzPct val="100000"/>
              <a:defRPr sz="4800">
                <a:solidFill>
                  <a:schemeClr val="lt1"/>
                </a:solidFill>
              </a:defRPr>
            </a:lvl8pPr>
            <a:lvl9pPr rtl="0">
              <a:spcBef>
                <a:spcPts val="0"/>
              </a:spcBef>
              <a:buClr>
                <a:schemeClr val="lt1"/>
              </a:buClr>
              <a:buSzPct val="100000"/>
              <a:defRPr sz="4800">
                <a:solidFill>
                  <a:schemeClr val="lt1"/>
                </a:solidFill>
              </a:defRPr>
            </a:lvl9pPr>
          </a:lstStyle>
          <a:p>
            <a:r>
              <a:rPr lang="en-US" dirty="0"/>
              <a:t>CLICK TO EDIT MASTER TITLE STYLE</a:t>
            </a:r>
            <a:endParaRPr dirty="0"/>
          </a:p>
        </p:txBody>
      </p:sp>
      <p:sp>
        <p:nvSpPr>
          <p:cNvPr id="7" name="Shape 111"/>
          <p:cNvSpPr/>
          <p:nvPr/>
        </p:nvSpPr>
        <p:spPr>
          <a:xfrm flipH="1">
            <a:off x="6399600" y="3563101"/>
            <a:ext cx="2744399" cy="1580399"/>
          </a:xfrm>
          <a:prstGeom prst="rtTriangle">
            <a:avLst/>
          </a:prstGeom>
          <a:solidFill>
            <a:srgbClr val="FFFFFF"/>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pic>
        <p:nvPicPr>
          <p:cNvPr id="8" name="Shape 112"/>
          <p:cNvPicPr preferRelativeResize="0"/>
          <p:nvPr/>
        </p:nvPicPr>
        <p:blipFill>
          <a:blip r:embed="rId3">
            <a:alphaModFix/>
          </a:blip>
          <a:stretch>
            <a:fillRect/>
          </a:stretch>
        </p:blipFill>
        <p:spPr>
          <a:xfrm>
            <a:off x="7876325" y="4408200"/>
            <a:ext cx="954150" cy="434125"/>
          </a:xfrm>
          <a:prstGeom prst="rect">
            <a:avLst/>
          </a:prstGeom>
          <a:noFill/>
          <a:ln>
            <a:noFill/>
          </a:ln>
        </p:spPr>
      </p:pic>
      <p:sp>
        <p:nvSpPr>
          <p:cNvPr id="5" name="Shape 111"/>
          <p:cNvSpPr/>
          <p:nvPr/>
        </p:nvSpPr>
        <p:spPr>
          <a:xfrm flipH="1">
            <a:off x="6399600" y="3563101"/>
            <a:ext cx="2744399" cy="1580399"/>
          </a:xfrm>
          <a:prstGeom prst="rtTriangle">
            <a:avLst/>
          </a:prstGeom>
          <a:solidFill>
            <a:srgbClr val="FFFFFF"/>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pic>
        <p:nvPicPr>
          <p:cNvPr id="12" name="Picture 11"/>
          <p:cNvPicPr>
            <a:picLocks noChangeAspect="1"/>
          </p:cNvPicPr>
          <p:nvPr userDrawn="1"/>
        </p:nvPicPr>
        <p:blipFill>
          <a:blip r:embed="rId4"/>
          <a:stretch>
            <a:fillRect/>
          </a:stretch>
        </p:blipFill>
        <p:spPr>
          <a:xfrm>
            <a:off x="7996741" y="4656896"/>
            <a:ext cx="998028" cy="326709"/>
          </a:xfrm>
          <a:prstGeom prst="rect">
            <a:avLst/>
          </a:prstGeom>
        </p:spPr>
      </p:pic>
    </p:spTree>
    <p:extLst>
      <p:ext uri="{BB962C8B-B14F-4D97-AF65-F5344CB8AC3E}">
        <p14:creationId xmlns:p14="http://schemas.microsoft.com/office/powerpoint/2010/main" val="1660176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MI TEMPLATE - Color Palette">
    <p:spTree>
      <p:nvGrpSpPr>
        <p:cNvPr id="1" name="Shape 394"/>
        <p:cNvGrpSpPr/>
        <p:nvPr/>
      </p:nvGrpSpPr>
      <p:grpSpPr>
        <a:xfrm>
          <a:off x="0" y="0"/>
          <a:ext cx="0" cy="0"/>
          <a:chOff x="0" y="0"/>
          <a:chExt cx="0" cy="0"/>
        </a:xfrm>
      </p:grpSpPr>
      <p:sp>
        <p:nvSpPr>
          <p:cNvPr id="395" name="Shape 395"/>
          <p:cNvSpPr/>
          <p:nvPr/>
        </p:nvSpPr>
        <p:spPr>
          <a:xfrm rot="5400000">
            <a:off x="334149" y="862719"/>
            <a:ext cx="1435199" cy="1300800"/>
          </a:xfrm>
          <a:prstGeom prst="hexagon">
            <a:avLst>
              <a:gd name="adj" fmla="val 25000"/>
              <a:gd name="vf" fmla="val 115470"/>
            </a:avLst>
          </a:prstGeom>
          <a:solidFill>
            <a:schemeClr val="accent1"/>
          </a:solidFill>
          <a:ln w="38100" cap="flat">
            <a:noFill/>
            <a:prstDash val="solid"/>
            <a:round/>
            <a:headEnd type="none" w="med" len="med"/>
            <a:tailEnd type="none" w="med" len="med"/>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396" name="Shape 396"/>
          <p:cNvSpPr txBox="1"/>
          <p:nvPr/>
        </p:nvSpPr>
        <p:spPr>
          <a:xfrm>
            <a:off x="401350" y="1124721"/>
            <a:ext cx="1300799" cy="787031"/>
          </a:xfrm>
          <a:prstGeom prst="rect">
            <a:avLst/>
          </a:prstGeom>
          <a:noFill/>
          <a:ln>
            <a:noFill/>
          </a:ln>
        </p:spPr>
        <p:txBody>
          <a:bodyPr lIns="91425" tIns="91425" rIns="91425" bIns="91425" anchor="ctr" anchorCtr="0">
            <a:noAutofit/>
          </a:bodyPr>
          <a:lstStyle/>
          <a:p>
            <a:pPr lvl="0" algn="ctr" rtl="0">
              <a:spcBef>
                <a:spcPts val="0"/>
              </a:spcBef>
              <a:buNone/>
            </a:pPr>
            <a:r>
              <a:rPr lang="en-US" sz="1200" dirty="0">
                <a:solidFill>
                  <a:srgbClr val="FFFFFF"/>
                </a:solidFill>
                <a:latin typeface="Raleway"/>
                <a:ea typeface="Raleway"/>
                <a:cs typeface="Raleway"/>
                <a:sym typeface="Raleway"/>
              </a:rPr>
              <a:t>DMI Red</a:t>
            </a:r>
          </a:p>
          <a:p>
            <a:pPr lvl="0" algn="ctr" rtl="0">
              <a:spcBef>
                <a:spcPts val="0"/>
              </a:spcBef>
              <a:buNone/>
            </a:pPr>
            <a:r>
              <a:rPr lang="en" sz="1200" b="1" dirty="0">
                <a:solidFill>
                  <a:srgbClr val="FFFFFF"/>
                </a:solidFill>
                <a:latin typeface="Raleway"/>
                <a:ea typeface="Raleway"/>
                <a:cs typeface="Raleway"/>
                <a:sym typeface="Raleway"/>
              </a:rPr>
              <a:t>#CE353D</a:t>
            </a:r>
          </a:p>
        </p:txBody>
      </p:sp>
      <p:sp>
        <p:nvSpPr>
          <p:cNvPr id="397" name="Shape 397"/>
          <p:cNvSpPr/>
          <p:nvPr/>
        </p:nvSpPr>
        <p:spPr>
          <a:xfrm rot="5400000">
            <a:off x="1873573" y="862700"/>
            <a:ext cx="1435199" cy="1300800"/>
          </a:xfrm>
          <a:prstGeom prst="hexagon">
            <a:avLst>
              <a:gd name="adj" fmla="val 25000"/>
              <a:gd name="vf" fmla="val 115470"/>
            </a:avLst>
          </a:prstGeom>
          <a:solidFill>
            <a:schemeClr val="tx2"/>
          </a:solidFill>
          <a:ln w="38100" cap="flat">
            <a:noFill/>
            <a:prstDash val="solid"/>
            <a:round/>
            <a:headEnd type="none" w="med" len="med"/>
            <a:tailEnd type="none" w="med" len="med"/>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398" name="Shape 398"/>
          <p:cNvSpPr txBox="1"/>
          <p:nvPr/>
        </p:nvSpPr>
        <p:spPr>
          <a:xfrm>
            <a:off x="1940772" y="1124721"/>
            <a:ext cx="1300801" cy="787031"/>
          </a:xfrm>
          <a:prstGeom prst="rect">
            <a:avLst/>
          </a:prstGeom>
          <a:noFill/>
          <a:ln>
            <a:noFill/>
          </a:ln>
        </p:spPr>
        <p:txBody>
          <a:bodyPr lIns="91425" tIns="91425" rIns="91425" bIns="91425" anchor="ctr" anchorCtr="0">
            <a:noAutofit/>
          </a:bodyPr>
          <a:lstStyle/>
          <a:p>
            <a:pPr lvl="0" algn="ctr" rtl="0">
              <a:spcBef>
                <a:spcPts val="0"/>
              </a:spcBef>
              <a:buNone/>
            </a:pPr>
            <a:r>
              <a:rPr lang="en-US" sz="1200" b="0" dirty="0">
                <a:solidFill>
                  <a:srgbClr val="434343"/>
                </a:solidFill>
                <a:latin typeface="Raleway"/>
                <a:ea typeface="Raleway"/>
                <a:cs typeface="Raleway"/>
                <a:sym typeface="Raleway"/>
              </a:rPr>
              <a:t>Pumice</a:t>
            </a:r>
          </a:p>
          <a:p>
            <a:pPr lvl="0" algn="ctr" rtl="0">
              <a:spcBef>
                <a:spcPts val="0"/>
              </a:spcBef>
              <a:buNone/>
            </a:pPr>
            <a:r>
              <a:rPr lang="en" sz="1200" b="1" dirty="0">
                <a:solidFill>
                  <a:srgbClr val="434343"/>
                </a:solidFill>
                <a:latin typeface="Raleway"/>
                <a:ea typeface="Raleway"/>
                <a:cs typeface="Raleway"/>
                <a:sym typeface="Raleway"/>
              </a:rPr>
              <a:t>#D5D9D6</a:t>
            </a:r>
          </a:p>
        </p:txBody>
      </p:sp>
      <p:sp>
        <p:nvSpPr>
          <p:cNvPr id="399" name="Shape 399"/>
          <p:cNvSpPr/>
          <p:nvPr/>
        </p:nvSpPr>
        <p:spPr>
          <a:xfrm rot="5400000">
            <a:off x="3412985" y="862700"/>
            <a:ext cx="1435199" cy="1300800"/>
          </a:xfrm>
          <a:prstGeom prst="hexagon">
            <a:avLst>
              <a:gd name="adj" fmla="val 25000"/>
              <a:gd name="vf" fmla="val 115470"/>
            </a:avLst>
          </a:prstGeom>
          <a:solidFill>
            <a:schemeClr val="bg2"/>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00" name="Shape 400"/>
          <p:cNvSpPr txBox="1"/>
          <p:nvPr/>
        </p:nvSpPr>
        <p:spPr>
          <a:xfrm>
            <a:off x="3480185" y="1124721"/>
            <a:ext cx="1300800" cy="787031"/>
          </a:xfrm>
          <a:prstGeom prst="rect">
            <a:avLst/>
          </a:prstGeom>
          <a:noFill/>
          <a:ln>
            <a:noFill/>
          </a:ln>
        </p:spPr>
        <p:txBody>
          <a:bodyPr lIns="91425" tIns="91425" rIns="91425" bIns="91425" anchor="ctr" anchorCtr="0">
            <a:noAutofit/>
          </a:bodyPr>
          <a:lstStyle/>
          <a:p>
            <a:pPr lvl="0" algn="ctr" rtl="0">
              <a:spcBef>
                <a:spcPts val="0"/>
              </a:spcBef>
              <a:buNone/>
            </a:pPr>
            <a:r>
              <a:rPr lang="en-US" sz="1200" b="0" dirty="0">
                <a:solidFill>
                  <a:srgbClr val="FFFFFF"/>
                </a:solidFill>
                <a:latin typeface="Raleway"/>
                <a:ea typeface="Raleway"/>
                <a:cs typeface="Raleway"/>
                <a:sym typeface="Raleway"/>
              </a:rPr>
              <a:t>Concrete</a:t>
            </a:r>
          </a:p>
          <a:p>
            <a:pPr lvl="0" algn="ctr" rtl="0">
              <a:spcBef>
                <a:spcPts val="0"/>
              </a:spcBef>
              <a:buNone/>
            </a:pPr>
            <a:r>
              <a:rPr lang="en" sz="1200" b="1" dirty="0">
                <a:solidFill>
                  <a:srgbClr val="FFFFFF"/>
                </a:solidFill>
                <a:latin typeface="Raleway"/>
                <a:ea typeface="Raleway"/>
                <a:cs typeface="Raleway"/>
                <a:sym typeface="Raleway"/>
              </a:rPr>
              <a:t>#7F8C8D</a:t>
            </a:r>
          </a:p>
        </p:txBody>
      </p:sp>
      <p:sp>
        <p:nvSpPr>
          <p:cNvPr id="401" name="Shape 401"/>
          <p:cNvSpPr/>
          <p:nvPr/>
        </p:nvSpPr>
        <p:spPr>
          <a:xfrm rot="5400000">
            <a:off x="1114660" y="2148942"/>
            <a:ext cx="1435199" cy="1300800"/>
          </a:xfrm>
          <a:prstGeom prst="hexagon">
            <a:avLst>
              <a:gd name="adj" fmla="val 25000"/>
              <a:gd name="vf" fmla="val 115470"/>
            </a:avLst>
          </a:prstGeom>
          <a:solidFill>
            <a:schemeClr val="tx1"/>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02" name="Shape 402"/>
          <p:cNvSpPr txBox="1"/>
          <p:nvPr/>
        </p:nvSpPr>
        <p:spPr>
          <a:xfrm>
            <a:off x="1181859" y="2417770"/>
            <a:ext cx="1300801" cy="780197"/>
          </a:xfrm>
          <a:prstGeom prst="rect">
            <a:avLst/>
          </a:prstGeom>
          <a:noFill/>
          <a:ln>
            <a:noFill/>
          </a:ln>
        </p:spPr>
        <p:txBody>
          <a:bodyPr lIns="91425" tIns="91425" rIns="91425" bIns="91425" anchor="ctr" anchorCtr="0">
            <a:noAutofit/>
          </a:bodyPr>
          <a:lstStyle/>
          <a:p>
            <a:pPr lvl="0" algn="ctr" rtl="0">
              <a:spcBef>
                <a:spcPts val="0"/>
              </a:spcBef>
              <a:buNone/>
            </a:pPr>
            <a:r>
              <a:rPr lang="en-US" sz="1200" b="0" dirty="0">
                <a:solidFill>
                  <a:srgbClr val="FFFFFF"/>
                </a:solidFill>
                <a:latin typeface="Raleway"/>
                <a:ea typeface="Raleway"/>
                <a:cs typeface="Raleway"/>
                <a:sym typeface="Raleway"/>
              </a:rPr>
              <a:t>Night</a:t>
            </a:r>
          </a:p>
          <a:p>
            <a:pPr lvl="0" algn="ctr" rtl="0">
              <a:spcBef>
                <a:spcPts val="0"/>
              </a:spcBef>
              <a:buNone/>
            </a:pPr>
            <a:r>
              <a:rPr lang="en" sz="1200" b="1" dirty="0">
                <a:solidFill>
                  <a:srgbClr val="FFFFFF"/>
                </a:solidFill>
                <a:latin typeface="Raleway"/>
                <a:ea typeface="Raleway"/>
                <a:cs typeface="Raleway"/>
                <a:sym typeface="Raleway"/>
              </a:rPr>
              <a:t>#363C41</a:t>
            </a:r>
          </a:p>
        </p:txBody>
      </p:sp>
      <p:sp>
        <p:nvSpPr>
          <p:cNvPr id="403" name="Shape 403"/>
          <p:cNvSpPr/>
          <p:nvPr/>
        </p:nvSpPr>
        <p:spPr>
          <a:xfrm rot="5400000">
            <a:off x="2658517" y="2148942"/>
            <a:ext cx="1435199" cy="1300800"/>
          </a:xfrm>
          <a:prstGeom prst="hexagon">
            <a:avLst>
              <a:gd name="adj" fmla="val 25000"/>
              <a:gd name="vf" fmla="val 115470"/>
            </a:avLst>
          </a:prstGeom>
          <a:solidFill>
            <a:schemeClr val="accent2"/>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04" name="Shape 404"/>
          <p:cNvSpPr txBox="1"/>
          <p:nvPr/>
        </p:nvSpPr>
        <p:spPr>
          <a:xfrm>
            <a:off x="2725717" y="2417770"/>
            <a:ext cx="1300800" cy="780197"/>
          </a:xfrm>
          <a:prstGeom prst="rect">
            <a:avLst/>
          </a:prstGeom>
          <a:noFill/>
          <a:ln>
            <a:noFill/>
          </a:ln>
        </p:spPr>
        <p:txBody>
          <a:bodyPr lIns="91425" tIns="91425" rIns="91425" bIns="91425" anchor="ctr" anchorCtr="0">
            <a:noAutofit/>
          </a:bodyPr>
          <a:lstStyle/>
          <a:p>
            <a:pPr lvl="0" algn="ctr" rtl="0">
              <a:spcBef>
                <a:spcPts val="0"/>
              </a:spcBef>
              <a:buNone/>
            </a:pPr>
            <a:r>
              <a:rPr lang="en-US" sz="1200" b="0" dirty="0">
                <a:solidFill>
                  <a:srgbClr val="FFFFFF"/>
                </a:solidFill>
                <a:latin typeface="Raleway"/>
                <a:ea typeface="Raleway"/>
                <a:cs typeface="Raleway"/>
                <a:sym typeface="Raleway"/>
              </a:rPr>
              <a:t>Wisteria</a:t>
            </a:r>
          </a:p>
          <a:p>
            <a:pPr lvl="0" algn="ctr" rtl="0">
              <a:spcBef>
                <a:spcPts val="0"/>
              </a:spcBef>
              <a:buNone/>
            </a:pPr>
            <a:r>
              <a:rPr lang="en" sz="1200" b="1" dirty="0">
                <a:solidFill>
                  <a:srgbClr val="FFFFFF"/>
                </a:solidFill>
                <a:latin typeface="Raleway"/>
                <a:ea typeface="Raleway"/>
                <a:cs typeface="Raleway"/>
                <a:sym typeface="Raleway"/>
              </a:rPr>
              <a:t>#884E9C</a:t>
            </a:r>
          </a:p>
        </p:txBody>
      </p:sp>
      <p:sp>
        <p:nvSpPr>
          <p:cNvPr id="405" name="Shape 405"/>
          <p:cNvSpPr/>
          <p:nvPr/>
        </p:nvSpPr>
        <p:spPr>
          <a:xfrm rot="5400000">
            <a:off x="4202374" y="2148942"/>
            <a:ext cx="1435199" cy="1300800"/>
          </a:xfrm>
          <a:prstGeom prst="hexagon">
            <a:avLst>
              <a:gd name="adj" fmla="val 25000"/>
              <a:gd name="vf" fmla="val 115470"/>
            </a:avLst>
          </a:prstGeom>
          <a:solidFill>
            <a:srgbClr val="F0EFEB"/>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06" name="Shape 406"/>
          <p:cNvSpPr txBox="1"/>
          <p:nvPr/>
        </p:nvSpPr>
        <p:spPr>
          <a:xfrm>
            <a:off x="4269574" y="2417770"/>
            <a:ext cx="1300800" cy="780197"/>
          </a:xfrm>
          <a:prstGeom prst="rect">
            <a:avLst/>
          </a:prstGeom>
          <a:noFill/>
          <a:ln>
            <a:noFill/>
          </a:ln>
        </p:spPr>
        <p:txBody>
          <a:bodyPr lIns="91425" tIns="91425" rIns="91425" bIns="91425" anchor="ctr" anchorCtr="0">
            <a:noAutofit/>
          </a:bodyPr>
          <a:lstStyle/>
          <a:p>
            <a:pPr lvl="0" algn="ctr" rtl="0">
              <a:spcBef>
                <a:spcPts val="0"/>
              </a:spcBef>
              <a:buNone/>
            </a:pPr>
            <a:r>
              <a:rPr lang="en-US" sz="1200" b="0" dirty="0">
                <a:solidFill>
                  <a:srgbClr val="434343"/>
                </a:solidFill>
                <a:latin typeface="Raleway"/>
                <a:ea typeface="Raleway"/>
                <a:cs typeface="Raleway"/>
                <a:sym typeface="Raleway"/>
              </a:rPr>
              <a:t>Mist</a:t>
            </a:r>
          </a:p>
          <a:p>
            <a:pPr lvl="0" algn="ctr" rtl="0">
              <a:spcBef>
                <a:spcPts val="0"/>
              </a:spcBef>
              <a:buNone/>
            </a:pPr>
            <a:r>
              <a:rPr lang="en" sz="1200" b="1" dirty="0">
                <a:solidFill>
                  <a:srgbClr val="434343"/>
                </a:solidFill>
                <a:latin typeface="Raleway"/>
                <a:ea typeface="Raleway"/>
                <a:cs typeface="Raleway"/>
                <a:sym typeface="Raleway"/>
              </a:rPr>
              <a:t>#F3F2EF</a:t>
            </a:r>
          </a:p>
        </p:txBody>
      </p:sp>
      <p:sp>
        <p:nvSpPr>
          <p:cNvPr id="407" name="Shape 407"/>
          <p:cNvSpPr txBox="1"/>
          <p:nvPr/>
        </p:nvSpPr>
        <p:spPr>
          <a:xfrm>
            <a:off x="401350" y="340400"/>
            <a:ext cx="2502600" cy="455100"/>
          </a:xfrm>
          <a:prstGeom prst="rect">
            <a:avLst/>
          </a:prstGeom>
          <a:noFill/>
          <a:ln>
            <a:noFill/>
          </a:ln>
        </p:spPr>
        <p:txBody>
          <a:bodyPr lIns="91425" tIns="91425" rIns="91425" bIns="91425" anchor="t" anchorCtr="0">
            <a:noAutofit/>
          </a:bodyPr>
          <a:lstStyle/>
          <a:p>
            <a:pPr lvl="0" rtl="0">
              <a:spcBef>
                <a:spcPts val="0"/>
              </a:spcBef>
              <a:buNone/>
            </a:pPr>
            <a:r>
              <a:rPr lang="en">
                <a:latin typeface="Raleway"/>
                <a:ea typeface="Raleway"/>
                <a:cs typeface="Raleway"/>
                <a:sym typeface="Raleway"/>
              </a:rPr>
              <a:t>COLORS: </a:t>
            </a:r>
          </a:p>
        </p:txBody>
      </p:sp>
      <p:sp>
        <p:nvSpPr>
          <p:cNvPr id="408" name="Shape 408"/>
          <p:cNvSpPr/>
          <p:nvPr/>
        </p:nvSpPr>
        <p:spPr>
          <a:xfrm rot="5400000">
            <a:off x="2021775" y="3437146"/>
            <a:ext cx="1119899" cy="1014899"/>
          </a:xfrm>
          <a:prstGeom prst="hexagon">
            <a:avLst>
              <a:gd name="adj" fmla="val 25000"/>
              <a:gd name="vf" fmla="val 115470"/>
            </a:avLst>
          </a:prstGeom>
          <a:solidFill>
            <a:schemeClr val="accent6"/>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09" name="Shape 409"/>
          <p:cNvSpPr txBox="1"/>
          <p:nvPr/>
        </p:nvSpPr>
        <p:spPr>
          <a:xfrm>
            <a:off x="2074275" y="3641959"/>
            <a:ext cx="1014899" cy="609998"/>
          </a:xfrm>
          <a:prstGeom prst="rect">
            <a:avLst/>
          </a:prstGeom>
          <a:noFill/>
          <a:ln>
            <a:noFill/>
          </a:ln>
        </p:spPr>
        <p:txBody>
          <a:bodyPr lIns="91425" tIns="91425" rIns="91425" bIns="91425" anchor="ctr" anchorCtr="0">
            <a:noAutofit/>
          </a:bodyPr>
          <a:lstStyle/>
          <a:p>
            <a:pPr lvl="0" algn="ctr" rtl="0">
              <a:spcBef>
                <a:spcPts val="0"/>
              </a:spcBef>
              <a:buNone/>
            </a:pPr>
            <a:r>
              <a:rPr lang="en" sz="1200" b="1" dirty="0">
                <a:solidFill>
                  <a:srgbClr val="FFFFFF"/>
                </a:solidFill>
                <a:latin typeface="Raleway"/>
                <a:ea typeface="Raleway"/>
                <a:cs typeface="Raleway"/>
                <a:sym typeface="Raleway"/>
              </a:rPr>
              <a:t>#E15829</a:t>
            </a:r>
          </a:p>
        </p:txBody>
      </p:sp>
      <p:sp>
        <p:nvSpPr>
          <p:cNvPr id="410" name="Shape 410"/>
          <p:cNvSpPr/>
          <p:nvPr/>
        </p:nvSpPr>
        <p:spPr>
          <a:xfrm rot="5400000">
            <a:off x="3561175" y="3437146"/>
            <a:ext cx="1119899" cy="1014899"/>
          </a:xfrm>
          <a:prstGeom prst="hexagon">
            <a:avLst>
              <a:gd name="adj" fmla="val 25000"/>
              <a:gd name="vf" fmla="val 115470"/>
            </a:avLst>
          </a:prstGeom>
          <a:solidFill>
            <a:schemeClr val="accent4"/>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11" name="Shape 411"/>
          <p:cNvSpPr txBox="1"/>
          <p:nvPr/>
        </p:nvSpPr>
        <p:spPr>
          <a:xfrm>
            <a:off x="3613674" y="3641959"/>
            <a:ext cx="1014899" cy="609997"/>
          </a:xfrm>
          <a:prstGeom prst="rect">
            <a:avLst/>
          </a:prstGeom>
          <a:noFill/>
          <a:ln>
            <a:noFill/>
          </a:ln>
        </p:spPr>
        <p:txBody>
          <a:bodyPr lIns="91425" tIns="91425" rIns="91425" bIns="91425" anchor="ctr" anchorCtr="0">
            <a:noAutofit/>
          </a:bodyPr>
          <a:lstStyle/>
          <a:p>
            <a:pPr lvl="0" algn="ctr" rtl="0">
              <a:spcBef>
                <a:spcPts val="0"/>
              </a:spcBef>
              <a:buNone/>
            </a:pPr>
            <a:r>
              <a:rPr lang="en" sz="1200" b="1" dirty="0">
                <a:solidFill>
                  <a:srgbClr val="FFFFFF"/>
                </a:solidFill>
                <a:latin typeface="Raleway"/>
                <a:ea typeface="Raleway"/>
                <a:cs typeface="Raleway"/>
                <a:sym typeface="Raleway"/>
              </a:rPr>
              <a:t>#E9004B</a:t>
            </a:r>
          </a:p>
        </p:txBody>
      </p:sp>
      <p:sp>
        <p:nvSpPr>
          <p:cNvPr id="412" name="Shape 412"/>
          <p:cNvSpPr/>
          <p:nvPr/>
        </p:nvSpPr>
        <p:spPr>
          <a:xfrm rot="5400000">
            <a:off x="597172" y="3437146"/>
            <a:ext cx="1119899" cy="1014899"/>
          </a:xfrm>
          <a:prstGeom prst="hexagon">
            <a:avLst>
              <a:gd name="adj" fmla="val 25000"/>
              <a:gd name="vf" fmla="val 115470"/>
            </a:avLst>
          </a:prstGeom>
          <a:solidFill>
            <a:schemeClr val="accent3"/>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13" name="Shape 413"/>
          <p:cNvSpPr txBox="1"/>
          <p:nvPr/>
        </p:nvSpPr>
        <p:spPr>
          <a:xfrm>
            <a:off x="649672" y="3641959"/>
            <a:ext cx="1014899" cy="609998"/>
          </a:xfrm>
          <a:prstGeom prst="rect">
            <a:avLst/>
          </a:prstGeom>
          <a:noFill/>
          <a:ln>
            <a:noFill/>
          </a:ln>
        </p:spPr>
        <p:txBody>
          <a:bodyPr lIns="91425" tIns="91425" rIns="91425" bIns="91425" anchor="ctr" anchorCtr="0">
            <a:noAutofit/>
          </a:bodyPr>
          <a:lstStyle/>
          <a:p>
            <a:pPr lvl="0" algn="ctr" rtl="0">
              <a:spcBef>
                <a:spcPts val="0"/>
              </a:spcBef>
              <a:buNone/>
            </a:pPr>
            <a:r>
              <a:rPr lang="en" sz="1200" b="1" dirty="0">
                <a:solidFill>
                  <a:srgbClr val="FFFFFF"/>
                </a:solidFill>
                <a:latin typeface="Raleway"/>
                <a:ea typeface="Raleway"/>
                <a:cs typeface="Raleway"/>
                <a:sym typeface="Raleway"/>
              </a:rPr>
              <a:t>#490C66</a:t>
            </a:r>
          </a:p>
        </p:txBody>
      </p:sp>
      <p:sp>
        <p:nvSpPr>
          <p:cNvPr id="414" name="Shape 414"/>
          <p:cNvSpPr/>
          <p:nvPr/>
        </p:nvSpPr>
        <p:spPr>
          <a:xfrm rot="5400000">
            <a:off x="5100572" y="3437146"/>
            <a:ext cx="1119899" cy="1014899"/>
          </a:xfrm>
          <a:prstGeom prst="hexagon">
            <a:avLst>
              <a:gd name="adj" fmla="val 25000"/>
              <a:gd name="vf" fmla="val 115470"/>
            </a:avLst>
          </a:prstGeom>
          <a:solidFill>
            <a:schemeClr val="accent5"/>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15" name="Shape 415"/>
          <p:cNvSpPr txBox="1"/>
          <p:nvPr/>
        </p:nvSpPr>
        <p:spPr>
          <a:xfrm>
            <a:off x="5153072" y="3641959"/>
            <a:ext cx="1014899" cy="609997"/>
          </a:xfrm>
          <a:prstGeom prst="rect">
            <a:avLst/>
          </a:prstGeom>
          <a:noFill/>
          <a:ln>
            <a:noFill/>
          </a:ln>
        </p:spPr>
        <p:txBody>
          <a:bodyPr lIns="91425" tIns="91425" rIns="91425" bIns="91425" anchor="ctr" anchorCtr="0">
            <a:noAutofit/>
          </a:bodyPr>
          <a:lstStyle/>
          <a:p>
            <a:pPr lvl="0" algn="ctr" rtl="0">
              <a:spcBef>
                <a:spcPts val="0"/>
              </a:spcBef>
              <a:buNone/>
            </a:pPr>
            <a:r>
              <a:rPr lang="en" sz="1200" b="1" dirty="0">
                <a:solidFill>
                  <a:srgbClr val="FFFFFF"/>
                </a:solidFill>
                <a:latin typeface="Raleway"/>
                <a:ea typeface="Raleway"/>
                <a:cs typeface="Raleway"/>
                <a:sym typeface="Raleway"/>
              </a:rPr>
              <a:t>#E74582</a:t>
            </a:r>
          </a:p>
          <a:p>
            <a:pPr lvl="0" algn="ctr" rtl="0">
              <a:spcBef>
                <a:spcPts val="0"/>
              </a:spcBef>
              <a:buNone/>
            </a:pPr>
            <a:endParaRPr sz="1200" b="1"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11472142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ustom Layout with Person Graphic">
    <p:spTree>
      <p:nvGrpSpPr>
        <p:cNvPr id="1" name=""/>
        <p:cNvGrpSpPr/>
        <p:nvPr/>
      </p:nvGrpSpPr>
      <p:grpSpPr>
        <a:xfrm>
          <a:off x="0" y="0"/>
          <a:ext cx="0" cy="0"/>
          <a:chOff x="0" y="0"/>
          <a:chExt cx="0" cy="0"/>
        </a:xfrm>
      </p:grpSpPr>
      <p:grpSp>
        <p:nvGrpSpPr>
          <p:cNvPr id="4" name="Group 3"/>
          <p:cNvGrpSpPr/>
          <p:nvPr userDrawn="1"/>
        </p:nvGrpSpPr>
        <p:grpSpPr>
          <a:xfrm>
            <a:off x="270357" y="1572716"/>
            <a:ext cx="3167955" cy="3373848"/>
            <a:chOff x="762066" y="1564090"/>
            <a:chExt cx="3167955" cy="3373848"/>
          </a:xfrm>
        </p:grpSpPr>
        <p:grpSp>
          <p:nvGrpSpPr>
            <p:cNvPr id="5" name="Group 4"/>
            <p:cNvGrpSpPr/>
            <p:nvPr/>
          </p:nvGrpSpPr>
          <p:grpSpPr>
            <a:xfrm>
              <a:off x="1749516" y="1564090"/>
              <a:ext cx="2180505" cy="1920022"/>
              <a:chOff x="79884" y="-148379"/>
              <a:chExt cx="2180505" cy="1920022"/>
            </a:xfrm>
          </p:grpSpPr>
          <p:sp>
            <p:nvSpPr>
              <p:cNvPr id="12" name="Hexagon 11"/>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3" name="Hexagon 12"/>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4" name="Hexagon 13"/>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5" name="Hexagon 14"/>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6" name="Hexagon 15"/>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grpSp>
        <p:grpSp>
          <p:nvGrpSpPr>
            <p:cNvPr id="6" name="Group 5"/>
            <p:cNvGrpSpPr/>
            <p:nvPr/>
          </p:nvGrpSpPr>
          <p:grpSpPr>
            <a:xfrm>
              <a:off x="762066" y="3017916"/>
              <a:ext cx="1531047" cy="1920022"/>
              <a:chOff x="729342" y="-148379"/>
              <a:chExt cx="1531047" cy="1920022"/>
            </a:xfrm>
          </p:grpSpPr>
          <p:sp>
            <p:nvSpPr>
              <p:cNvPr id="7" name="Hexagon 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8" name="Hexagon 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9" name="Hexagon 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1" name="Hexagon 1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grpSp>
      </p:grpSp>
      <p:sp>
        <p:nvSpPr>
          <p:cNvPr id="17" name="Rectangle 16"/>
          <p:cNvSpPr/>
          <p:nvPr userDrawn="1"/>
        </p:nvSpPr>
        <p:spPr>
          <a:xfrm>
            <a:off x="0" y="2838091"/>
            <a:ext cx="229325" cy="18407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userDrawn="1"/>
        </p:nvSpPr>
        <p:spPr>
          <a:xfrm>
            <a:off x="437125" y="952151"/>
            <a:ext cx="2890384" cy="707886"/>
          </a:xfrm>
          <a:prstGeom prst="rect">
            <a:avLst/>
          </a:prstGeom>
          <a:noFill/>
        </p:spPr>
        <p:txBody>
          <a:bodyPr wrap="square" rtlCol="0">
            <a:spAutoFit/>
          </a:bodyPr>
          <a:lstStyle/>
          <a:p>
            <a:pPr>
              <a:lnSpc>
                <a:spcPts val="2400"/>
              </a:lnSpc>
            </a:pPr>
            <a:r>
              <a:rPr lang="en-US" sz="1800" b="1">
                <a:solidFill>
                  <a:schemeClr val="bg1"/>
                </a:solidFill>
                <a:latin typeface="Raleway" charset="0"/>
                <a:ea typeface="Raleway" charset="0"/>
                <a:cs typeface="Raleway" charset="0"/>
              </a:rPr>
              <a:t>&gt; Caption here</a:t>
            </a:r>
          </a:p>
          <a:p>
            <a:pPr>
              <a:lnSpc>
                <a:spcPts val="2400"/>
              </a:lnSpc>
            </a:pPr>
            <a:endParaRPr lang="en-US" sz="1800">
              <a:solidFill>
                <a:schemeClr val="bg1"/>
              </a:solidFill>
              <a:latin typeface="Raleway" charset="0"/>
              <a:ea typeface="Raleway" charset="0"/>
              <a:cs typeface="Raleway" charset="0"/>
            </a:endParaRPr>
          </a:p>
        </p:txBody>
      </p:sp>
      <p:pic>
        <p:nvPicPr>
          <p:cNvPr id="27" name="Picture 26"/>
          <p:cNvPicPr>
            <a:picLocks noChangeAspect="1"/>
          </p:cNvPicPr>
          <p:nvPr userDrawn="1"/>
        </p:nvPicPr>
        <p:blipFill>
          <a:blip r:embed="rId2"/>
          <a:stretch>
            <a:fillRect/>
          </a:stretch>
        </p:blipFill>
        <p:spPr>
          <a:xfrm>
            <a:off x="7285" y="6993"/>
            <a:ext cx="5853957" cy="3319861"/>
          </a:xfrm>
          <a:prstGeom prst="rect">
            <a:avLst/>
          </a:prstGeom>
        </p:spPr>
      </p:pic>
      <p:sp>
        <p:nvSpPr>
          <p:cNvPr id="24" name="Title 2"/>
          <p:cNvSpPr>
            <a:spLocks noGrp="1"/>
          </p:cNvSpPr>
          <p:nvPr>
            <p:ph type="title" hasCustomPrompt="1"/>
          </p:nvPr>
        </p:nvSpPr>
        <p:spPr>
          <a:xfrm>
            <a:off x="229325" y="305136"/>
            <a:ext cx="5435205" cy="425872"/>
          </a:xfrm>
        </p:spPr>
        <p:txBody>
          <a:bodyPr/>
          <a:lstStyle>
            <a:lvl1pPr algn="l">
              <a:defRPr sz="3200" b="1" cap="all" baseline="0">
                <a:solidFill>
                  <a:schemeClr val="bg1"/>
                </a:solidFill>
              </a:defRPr>
            </a:lvl1pPr>
          </a:lstStyle>
          <a:p>
            <a:pPr algn="l"/>
            <a:r>
              <a:rPr lang="en-US" sz="3200" dirty="0">
                <a:solidFill>
                  <a:schemeClr val="bg1"/>
                </a:solidFill>
                <a:latin typeface="Raleway"/>
              </a:rPr>
              <a:t>Text goes here</a:t>
            </a:r>
            <a:endParaRPr lang="en-US" sz="3200" dirty="0">
              <a:solidFill>
                <a:schemeClr val="bg1"/>
              </a:solidFill>
              <a:latin typeface="Raleway ExtraBold" panose="020B0903030101060003" pitchFamily="34" charset="0"/>
            </a:endParaRPr>
          </a:p>
        </p:txBody>
      </p:sp>
      <p:sp>
        <p:nvSpPr>
          <p:cNvPr id="30" name="Text Placeholder 75"/>
          <p:cNvSpPr>
            <a:spLocks noGrp="1"/>
          </p:cNvSpPr>
          <p:nvPr>
            <p:ph type="body" sz="quarter" idx="10"/>
          </p:nvPr>
        </p:nvSpPr>
        <p:spPr>
          <a:xfrm>
            <a:off x="229325" y="775166"/>
            <a:ext cx="4279320" cy="560994"/>
          </a:xfrm>
          <a:prstGeom prst="rect">
            <a:avLst/>
          </a:prstGeom>
        </p:spPr>
        <p:txBody>
          <a:bodyPr>
            <a:normAutofit/>
          </a:bodyPr>
          <a:lstStyle>
            <a:lvl1pPr marL="0" indent="0">
              <a:buNone/>
              <a:defRPr sz="1800" b="0" baseline="0">
                <a:solidFill>
                  <a:schemeClr val="bg1"/>
                </a:solidFill>
                <a:latin typeface="Raleway" charset="0"/>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5183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ustom Layout with Chart Graphic">
    <p:spTree>
      <p:nvGrpSpPr>
        <p:cNvPr id="1" name=""/>
        <p:cNvGrpSpPr/>
        <p:nvPr/>
      </p:nvGrpSpPr>
      <p:grpSpPr>
        <a:xfrm>
          <a:off x="0" y="0"/>
          <a:ext cx="0" cy="0"/>
          <a:chOff x="0" y="0"/>
          <a:chExt cx="0" cy="0"/>
        </a:xfrm>
      </p:grpSpPr>
      <p:sp>
        <p:nvSpPr>
          <p:cNvPr id="28" name="Rectangle 27"/>
          <p:cNvSpPr/>
          <p:nvPr userDrawn="1"/>
        </p:nvSpPr>
        <p:spPr>
          <a:xfrm>
            <a:off x="0" y="2838091"/>
            <a:ext cx="229325" cy="18407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userDrawn="1"/>
        </p:nvGrpSpPr>
        <p:grpSpPr>
          <a:xfrm>
            <a:off x="201356" y="1564090"/>
            <a:ext cx="3167955" cy="3373848"/>
            <a:chOff x="762066" y="1564090"/>
            <a:chExt cx="3167955" cy="3373848"/>
          </a:xfrm>
        </p:grpSpPr>
        <p:grpSp>
          <p:nvGrpSpPr>
            <p:cNvPr id="5" name="Group 4"/>
            <p:cNvGrpSpPr/>
            <p:nvPr/>
          </p:nvGrpSpPr>
          <p:grpSpPr>
            <a:xfrm>
              <a:off x="1749516" y="1564090"/>
              <a:ext cx="2180505" cy="1920022"/>
              <a:chOff x="79884" y="-148379"/>
              <a:chExt cx="2180505" cy="1920022"/>
            </a:xfrm>
          </p:grpSpPr>
          <p:sp>
            <p:nvSpPr>
              <p:cNvPr id="12" name="Hexagon 11"/>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3" name="Hexagon 12"/>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4" name="Hexagon 13"/>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5" name="Hexagon 14"/>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6" name="Hexagon 15"/>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grpSp>
        <p:grpSp>
          <p:nvGrpSpPr>
            <p:cNvPr id="6" name="Group 5"/>
            <p:cNvGrpSpPr/>
            <p:nvPr/>
          </p:nvGrpSpPr>
          <p:grpSpPr>
            <a:xfrm>
              <a:off x="762066" y="3017916"/>
              <a:ext cx="1531047" cy="1920022"/>
              <a:chOff x="729342" y="-148379"/>
              <a:chExt cx="1531047" cy="1920022"/>
            </a:xfrm>
          </p:grpSpPr>
          <p:sp>
            <p:nvSpPr>
              <p:cNvPr id="7" name="Hexagon 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8" name="Hexagon 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9" name="Hexagon 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1" name="Hexagon 1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grpSp>
      </p:grpSp>
      <p:sp>
        <p:nvSpPr>
          <p:cNvPr id="23" name="TextBox 22"/>
          <p:cNvSpPr txBox="1"/>
          <p:nvPr userDrawn="1"/>
        </p:nvSpPr>
        <p:spPr>
          <a:xfrm>
            <a:off x="437125" y="952151"/>
            <a:ext cx="2890384" cy="707886"/>
          </a:xfrm>
          <a:prstGeom prst="rect">
            <a:avLst/>
          </a:prstGeom>
          <a:noFill/>
        </p:spPr>
        <p:txBody>
          <a:bodyPr wrap="square" rtlCol="0">
            <a:spAutoFit/>
          </a:bodyPr>
          <a:lstStyle/>
          <a:p>
            <a:pPr>
              <a:lnSpc>
                <a:spcPts val="2400"/>
              </a:lnSpc>
            </a:pPr>
            <a:r>
              <a:rPr lang="en-US" sz="1800" b="1">
                <a:solidFill>
                  <a:schemeClr val="bg1"/>
                </a:solidFill>
                <a:latin typeface="Raleway" charset="0"/>
                <a:ea typeface="Raleway" charset="0"/>
                <a:cs typeface="Raleway" charset="0"/>
              </a:rPr>
              <a:t>&gt; Caption here</a:t>
            </a:r>
          </a:p>
          <a:p>
            <a:pPr>
              <a:lnSpc>
                <a:spcPts val="2400"/>
              </a:lnSpc>
            </a:pPr>
            <a:endParaRPr lang="en-US" sz="1800">
              <a:solidFill>
                <a:schemeClr val="bg1"/>
              </a:solidFill>
              <a:latin typeface="Raleway" charset="0"/>
              <a:ea typeface="Raleway" charset="0"/>
              <a:cs typeface="Raleway" charset="0"/>
            </a:endParaRPr>
          </a:p>
        </p:txBody>
      </p:sp>
      <p:pic>
        <p:nvPicPr>
          <p:cNvPr id="25" name="Picture 24"/>
          <p:cNvPicPr>
            <a:picLocks noChangeAspect="1"/>
          </p:cNvPicPr>
          <p:nvPr userDrawn="1"/>
        </p:nvPicPr>
        <p:blipFill>
          <a:blip r:embed="rId2"/>
          <a:stretch>
            <a:fillRect/>
          </a:stretch>
        </p:blipFill>
        <p:spPr>
          <a:xfrm>
            <a:off x="0" y="0"/>
            <a:ext cx="5664530" cy="3212434"/>
          </a:xfrm>
          <a:prstGeom prst="rect">
            <a:avLst/>
          </a:prstGeom>
        </p:spPr>
      </p:pic>
      <p:sp>
        <p:nvSpPr>
          <p:cNvPr id="30" name="Text Placeholder 75"/>
          <p:cNvSpPr>
            <a:spLocks noGrp="1"/>
          </p:cNvSpPr>
          <p:nvPr>
            <p:ph type="body" sz="quarter" idx="10"/>
          </p:nvPr>
        </p:nvSpPr>
        <p:spPr>
          <a:xfrm>
            <a:off x="229325" y="775166"/>
            <a:ext cx="4279320" cy="560994"/>
          </a:xfrm>
          <a:prstGeom prst="rect">
            <a:avLst/>
          </a:prstGeom>
        </p:spPr>
        <p:txBody>
          <a:bodyPr>
            <a:normAutofit/>
          </a:bodyPr>
          <a:lstStyle>
            <a:lvl1pPr marL="0" indent="0">
              <a:buNone/>
              <a:defRPr sz="1800" b="0" baseline="0">
                <a:solidFill>
                  <a:schemeClr val="bg1"/>
                </a:solidFill>
                <a:latin typeface="Raleway" charset="0"/>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p:txBody>
      </p:sp>
      <p:sp>
        <p:nvSpPr>
          <p:cNvPr id="27" name="Title 2"/>
          <p:cNvSpPr>
            <a:spLocks noGrp="1"/>
          </p:cNvSpPr>
          <p:nvPr>
            <p:ph type="title" hasCustomPrompt="1"/>
          </p:nvPr>
        </p:nvSpPr>
        <p:spPr>
          <a:xfrm>
            <a:off x="229325" y="305136"/>
            <a:ext cx="5435205" cy="425872"/>
          </a:xfrm>
        </p:spPr>
        <p:txBody>
          <a:bodyPr/>
          <a:lstStyle>
            <a:lvl1pPr algn="l">
              <a:defRPr sz="3200" b="1" cap="all" baseline="0">
                <a:solidFill>
                  <a:schemeClr val="bg1"/>
                </a:solidFill>
              </a:defRPr>
            </a:lvl1pPr>
          </a:lstStyle>
          <a:p>
            <a:pPr algn="l"/>
            <a:r>
              <a:rPr lang="en-US" sz="3200" dirty="0">
                <a:solidFill>
                  <a:schemeClr val="bg1"/>
                </a:solidFill>
                <a:latin typeface="Raleway"/>
              </a:rPr>
              <a:t>Text goes here</a:t>
            </a:r>
            <a:endParaRPr lang="en-US" sz="3200" dirty="0">
              <a:solidFill>
                <a:schemeClr val="bg1"/>
              </a:solidFill>
              <a:latin typeface="Raleway ExtraBold" panose="020B0903030101060003" pitchFamily="34" charset="0"/>
            </a:endParaRPr>
          </a:p>
        </p:txBody>
      </p:sp>
    </p:spTree>
    <p:extLst>
      <p:ext uri="{BB962C8B-B14F-4D97-AF65-F5344CB8AC3E}">
        <p14:creationId xmlns:p14="http://schemas.microsoft.com/office/powerpoint/2010/main" val="178163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DMI TEMPLATE - Cover Slide 7">
    <p:bg>
      <p:bgPr>
        <a:blipFill rotWithShape="1">
          <a:blip r:embed="rId2"/>
          <a:stretch>
            <a:fillRect/>
          </a:stretch>
        </a:blipFill>
        <a:effectLst/>
      </p:bgPr>
    </p:bg>
    <p:spTree>
      <p:nvGrpSpPr>
        <p:cNvPr id="1" name="Shape 79"/>
        <p:cNvGrpSpPr/>
        <p:nvPr/>
      </p:nvGrpSpPr>
      <p:grpSpPr>
        <a:xfrm>
          <a:off x="0" y="0"/>
          <a:ext cx="0" cy="0"/>
          <a:chOff x="0" y="0"/>
          <a:chExt cx="0" cy="0"/>
        </a:xfrm>
      </p:grpSpPr>
      <p:sp>
        <p:nvSpPr>
          <p:cNvPr id="81" name="Shape 81"/>
          <p:cNvSpPr txBox="1">
            <a:spLocks noGrp="1"/>
          </p:cNvSpPr>
          <p:nvPr>
            <p:ph type="ctrTitle" hasCustomPrompt="1"/>
          </p:nvPr>
        </p:nvSpPr>
        <p:spPr>
          <a:xfrm>
            <a:off x="685800" y="2589200"/>
            <a:ext cx="6963000" cy="1744800"/>
          </a:xfrm>
          <a:prstGeom prst="rect">
            <a:avLst/>
          </a:prstGeom>
        </p:spPr>
        <p:txBody>
          <a:bodyPr lIns="91425" tIns="91425" rIns="91425" bIns="91425" anchor="b" anchorCtr="0"/>
          <a:lstStyle>
            <a:lvl1pPr rtl="0">
              <a:spcBef>
                <a:spcPts val="0"/>
              </a:spcBef>
              <a:buClr>
                <a:schemeClr val="lt1"/>
              </a:buClr>
              <a:buSzPct val="100000"/>
              <a:buFont typeface="Raleway"/>
              <a:defRPr sz="4000">
                <a:solidFill>
                  <a:schemeClr val="lt1"/>
                </a:solidFill>
                <a:latin typeface="Raleway"/>
                <a:ea typeface="Raleway"/>
                <a:cs typeface="Raleway"/>
                <a:sym typeface="Raleway"/>
              </a:defRPr>
            </a:lvl1pPr>
            <a:lvl2pPr rtl="0">
              <a:spcBef>
                <a:spcPts val="0"/>
              </a:spcBef>
              <a:buClr>
                <a:schemeClr val="lt1"/>
              </a:buClr>
              <a:buSzPct val="100000"/>
              <a:defRPr sz="4800">
                <a:solidFill>
                  <a:schemeClr val="lt1"/>
                </a:solidFill>
              </a:defRPr>
            </a:lvl2pPr>
            <a:lvl3pPr rtl="0">
              <a:spcBef>
                <a:spcPts val="0"/>
              </a:spcBef>
              <a:buClr>
                <a:schemeClr val="lt1"/>
              </a:buClr>
              <a:buSzPct val="100000"/>
              <a:defRPr sz="4800">
                <a:solidFill>
                  <a:schemeClr val="lt1"/>
                </a:solidFill>
              </a:defRPr>
            </a:lvl3pPr>
            <a:lvl4pPr rtl="0">
              <a:spcBef>
                <a:spcPts val="0"/>
              </a:spcBef>
              <a:buClr>
                <a:schemeClr val="lt1"/>
              </a:buClr>
              <a:buSzPct val="100000"/>
              <a:defRPr sz="4800">
                <a:solidFill>
                  <a:schemeClr val="lt1"/>
                </a:solidFill>
              </a:defRPr>
            </a:lvl4pPr>
            <a:lvl5pPr rtl="0">
              <a:spcBef>
                <a:spcPts val="0"/>
              </a:spcBef>
              <a:buClr>
                <a:schemeClr val="lt1"/>
              </a:buClr>
              <a:buSzPct val="100000"/>
              <a:defRPr sz="4800">
                <a:solidFill>
                  <a:schemeClr val="lt1"/>
                </a:solidFill>
              </a:defRPr>
            </a:lvl5pPr>
            <a:lvl6pPr rtl="0">
              <a:spcBef>
                <a:spcPts val="0"/>
              </a:spcBef>
              <a:buClr>
                <a:schemeClr val="lt1"/>
              </a:buClr>
              <a:buSzPct val="100000"/>
              <a:defRPr sz="4800">
                <a:solidFill>
                  <a:schemeClr val="lt1"/>
                </a:solidFill>
              </a:defRPr>
            </a:lvl6pPr>
            <a:lvl7pPr rtl="0">
              <a:spcBef>
                <a:spcPts val="0"/>
              </a:spcBef>
              <a:buClr>
                <a:schemeClr val="lt1"/>
              </a:buClr>
              <a:buSzPct val="100000"/>
              <a:defRPr sz="4800">
                <a:solidFill>
                  <a:schemeClr val="lt1"/>
                </a:solidFill>
              </a:defRPr>
            </a:lvl7pPr>
            <a:lvl8pPr rtl="0">
              <a:spcBef>
                <a:spcPts val="0"/>
              </a:spcBef>
              <a:buClr>
                <a:schemeClr val="lt1"/>
              </a:buClr>
              <a:buSzPct val="100000"/>
              <a:defRPr sz="4800">
                <a:solidFill>
                  <a:schemeClr val="lt1"/>
                </a:solidFill>
              </a:defRPr>
            </a:lvl8pPr>
            <a:lvl9pPr rtl="0">
              <a:spcBef>
                <a:spcPts val="0"/>
              </a:spcBef>
              <a:buClr>
                <a:schemeClr val="lt1"/>
              </a:buClr>
              <a:buSzPct val="100000"/>
              <a:defRPr sz="4800">
                <a:solidFill>
                  <a:schemeClr val="lt1"/>
                </a:solidFill>
              </a:defRPr>
            </a:lvl9pPr>
          </a:lstStyle>
          <a:p>
            <a:r>
              <a:rPr lang="en-US" dirty="0"/>
              <a:t>CLICK TO EDIT MASTER TITLE STYLE</a:t>
            </a:r>
            <a:endParaRPr dirty="0"/>
          </a:p>
        </p:txBody>
      </p:sp>
      <p:sp>
        <p:nvSpPr>
          <p:cNvPr id="7" name="Shape 111"/>
          <p:cNvSpPr/>
          <p:nvPr/>
        </p:nvSpPr>
        <p:spPr>
          <a:xfrm flipH="1">
            <a:off x="6399600" y="3563101"/>
            <a:ext cx="2744399" cy="1580399"/>
          </a:xfrm>
          <a:prstGeom prst="rtTriangle">
            <a:avLst/>
          </a:prstGeom>
          <a:solidFill>
            <a:srgbClr val="FFFFFF"/>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pic>
        <p:nvPicPr>
          <p:cNvPr id="8" name="Shape 112"/>
          <p:cNvPicPr preferRelativeResize="0"/>
          <p:nvPr/>
        </p:nvPicPr>
        <p:blipFill>
          <a:blip r:embed="rId3">
            <a:alphaModFix/>
          </a:blip>
          <a:stretch>
            <a:fillRect/>
          </a:stretch>
        </p:blipFill>
        <p:spPr>
          <a:xfrm>
            <a:off x="7876325" y="4408200"/>
            <a:ext cx="954150" cy="434125"/>
          </a:xfrm>
          <a:prstGeom prst="rect">
            <a:avLst/>
          </a:prstGeom>
          <a:noFill/>
          <a:ln>
            <a:noFill/>
          </a:ln>
        </p:spPr>
      </p:pic>
      <p:sp>
        <p:nvSpPr>
          <p:cNvPr id="5" name="Shape 111"/>
          <p:cNvSpPr/>
          <p:nvPr/>
        </p:nvSpPr>
        <p:spPr>
          <a:xfrm flipH="1">
            <a:off x="6399600" y="3563101"/>
            <a:ext cx="2744399" cy="1580399"/>
          </a:xfrm>
          <a:prstGeom prst="rtTriangle">
            <a:avLst/>
          </a:prstGeom>
          <a:solidFill>
            <a:srgbClr val="FFFFFF"/>
          </a:solidFill>
          <a:ln>
            <a:noFill/>
          </a:ln>
        </p:spPr>
        <p:txBody>
          <a:bodyPr lIns="91425" tIns="91425" rIns="91425" bIns="91425" anchor="ctr" anchorCtr="0">
            <a:noAutofit/>
          </a:bodyPr>
          <a:lstStyle/>
          <a:p>
            <a:pPr>
              <a:spcBef>
                <a:spcPts val="0"/>
              </a:spcBef>
              <a:buNone/>
            </a:pPr>
            <a:endParaRPr dirty="0">
              <a:latin typeface="Raleway"/>
              <a:ea typeface="Raleway"/>
              <a:cs typeface="Raleway"/>
            </a:endParaRPr>
          </a:p>
        </p:txBody>
      </p:sp>
      <p:pic>
        <p:nvPicPr>
          <p:cNvPr id="11" name="Picture 10"/>
          <p:cNvPicPr>
            <a:picLocks noChangeAspect="1"/>
          </p:cNvPicPr>
          <p:nvPr userDrawn="1"/>
        </p:nvPicPr>
        <p:blipFill>
          <a:blip r:embed="rId4"/>
          <a:stretch>
            <a:fillRect/>
          </a:stretch>
        </p:blipFill>
        <p:spPr>
          <a:xfrm>
            <a:off x="7996741" y="4656896"/>
            <a:ext cx="998028" cy="326709"/>
          </a:xfrm>
          <a:prstGeom prst="rect">
            <a:avLst/>
          </a:prstGeom>
        </p:spPr>
      </p:pic>
    </p:spTree>
    <p:extLst>
      <p:ext uri="{BB962C8B-B14F-4D97-AF65-F5344CB8AC3E}">
        <p14:creationId xmlns:p14="http://schemas.microsoft.com/office/powerpoint/2010/main" val="2102526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MI TEMPLATE - Cover Slide 1">
    <p:bg>
      <p:bgPr>
        <a:blipFill rotWithShape="1">
          <a:blip r:embed="rId2">
            <a:alphaModFix/>
          </a:blip>
          <a:stretch>
            <a:fillRect/>
          </a:stretch>
        </a:blip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hasCustomPrompt="1"/>
          </p:nvPr>
        </p:nvSpPr>
        <p:spPr>
          <a:xfrm>
            <a:off x="685800" y="2589200"/>
            <a:ext cx="6963000" cy="17448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Raleway"/>
              <a:buNone/>
              <a:defRPr sz="4000" b="1" i="0" u="none" strike="noStrike" cap="none">
                <a:solidFill>
                  <a:schemeClr val="lt1"/>
                </a:solidFill>
                <a:latin typeface="Raleway"/>
                <a:ea typeface="Raleway"/>
                <a:cs typeface="Raleway"/>
                <a:sym typeface="Raleway"/>
              </a:defRPr>
            </a:lvl1pPr>
            <a:lvl2pPr marL="0" marR="0" lvl="1" indent="0" algn="l" rtl="0">
              <a:lnSpc>
                <a:spcPct val="100000"/>
              </a:lnSpc>
              <a:spcBef>
                <a:spcPts val="0"/>
              </a:spcBef>
              <a:spcAft>
                <a:spcPts val="0"/>
              </a:spcAft>
              <a:buClr>
                <a:schemeClr val="lt1"/>
              </a:buClr>
              <a:buFont typeface="Arial"/>
              <a:buNone/>
              <a:defRPr sz="4800" b="1" i="0" u="none" strike="noStrike" cap="none">
                <a:solidFill>
                  <a:schemeClr val="lt1"/>
                </a:solidFill>
                <a:latin typeface="Arial"/>
                <a:ea typeface="Arial"/>
                <a:cs typeface="Arial"/>
                <a:sym typeface="Arial"/>
              </a:defRPr>
            </a:lvl2pPr>
            <a:lvl3pPr lvl="2" indent="0" rtl="0">
              <a:spcBef>
                <a:spcPts val="0"/>
              </a:spcBef>
              <a:buClr>
                <a:schemeClr val="lt1"/>
              </a:buClr>
              <a:buFont typeface="Arial"/>
              <a:buNone/>
              <a:defRPr sz="4800" b="1">
                <a:solidFill>
                  <a:schemeClr val="lt1"/>
                </a:solidFill>
              </a:defRPr>
            </a:lvl3pPr>
            <a:lvl4pPr lvl="3" indent="0" rtl="0">
              <a:spcBef>
                <a:spcPts val="0"/>
              </a:spcBef>
              <a:buClr>
                <a:schemeClr val="lt1"/>
              </a:buClr>
              <a:buFont typeface="Arial"/>
              <a:buNone/>
              <a:defRPr sz="4800" b="1">
                <a:solidFill>
                  <a:schemeClr val="lt1"/>
                </a:solidFill>
              </a:defRPr>
            </a:lvl4pPr>
            <a:lvl5pPr lvl="4" indent="0" rtl="0">
              <a:spcBef>
                <a:spcPts val="0"/>
              </a:spcBef>
              <a:buClr>
                <a:schemeClr val="lt1"/>
              </a:buClr>
              <a:buFont typeface="Arial"/>
              <a:buNone/>
              <a:defRPr sz="4800" b="1">
                <a:solidFill>
                  <a:schemeClr val="lt1"/>
                </a:solidFill>
              </a:defRPr>
            </a:lvl5pPr>
            <a:lvl6pPr lvl="5" indent="0" rtl="0">
              <a:spcBef>
                <a:spcPts val="0"/>
              </a:spcBef>
              <a:buClr>
                <a:schemeClr val="lt1"/>
              </a:buClr>
              <a:buFont typeface="Arial"/>
              <a:buNone/>
              <a:defRPr sz="4800" b="1">
                <a:solidFill>
                  <a:schemeClr val="lt1"/>
                </a:solidFill>
              </a:defRPr>
            </a:lvl6pPr>
            <a:lvl7pPr lvl="6" indent="0" rtl="0">
              <a:spcBef>
                <a:spcPts val="0"/>
              </a:spcBef>
              <a:buClr>
                <a:schemeClr val="lt1"/>
              </a:buClr>
              <a:buFont typeface="Arial"/>
              <a:buNone/>
              <a:defRPr sz="4800" b="1">
                <a:solidFill>
                  <a:schemeClr val="lt1"/>
                </a:solidFill>
              </a:defRPr>
            </a:lvl7pPr>
            <a:lvl8pPr lvl="7" indent="0" rtl="0">
              <a:spcBef>
                <a:spcPts val="0"/>
              </a:spcBef>
              <a:buClr>
                <a:schemeClr val="lt1"/>
              </a:buClr>
              <a:buFont typeface="Arial"/>
              <a:buNone/>
              <a:defRPr sz="4800" b="1">
                <a:solidFill>
                  <a:schemeClr val="lt1"/>
                </a:solidFill>
              </a:defRPr>
            </a:lvl8pPr>
            <a:lvl9pPr lvl="8" indent="0" rtl="0">
              <a:spcBef>
                <a:spcPts val="0"/>
              </a:spcBef>
              <a:buClr>
                <a:schemeClr val="lt1"/>
              </a:buClr>
              <a:buFont typeface="Arial"/>
              <a:buNone/>
              <a:defRPr sz="4800" b="1">
                <a:solidFill>
                  <a:schemeClr val="lt1"/>
                </a:solidFill>
              </a:defRPr>
            </a:lvl9pPr>
          </a:lstStyle>
          <a:p>
            <a:r>
              <a:rPr lang="en-US" dirty="0"/>
              <a:t>CLICK TO EDIT MASTER TITLE STYLE</a:t>
            </a:r>
            <a:endParaRPr dirty="0"/>
          </a:p>
        </p:txBody>
      </p:sp>
      <p:sp>
        <p:nvSpPr>
          <p:cNvPr id="32" name="Shape 32"/>
          <p:cNvSpPr/>
          <p:nvPr/>
        </p:nvSpPr>
        <p:spPr>
          <a:xfrm flipH="1">
            <a:off x="6399599" y="3563101"/>
            <a:ext cx="2744400" cy="1580400"/>
          </a:xfrm>
          <a:prstGeom prst="rtTriangle">
            <a:avLst/>
          </a:prstGeom>
          <a:solidFill>
            <a:srgbClr val="FFFFFF"/>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Raleway"/>
              <a:ea typeface="Raleway"/>
              <a:cs typeface="Raleway"/>
              <a:sym typeface="Raleway"/>
            </a:endParaRPr>
          </a:p>
        </p:txBody>
      </p:sp>
      <p:pic>
        <p:nvPicPr>
          <p:cNvPr id="5" name="Picture 4"/>
          <p:cNvPicPr>
            <a:picLocks noChangeAspect="1"/>
          </p:cNvPicPr>
          <p:nvPr userDrawn="1"/>
        </p:nvPicPr>
        <p:blipFill>
          <a:blip r:embed="rId3"/>
          <a:stretch>
            <a:fillRect/>
          </a:stretch>
        </p:blipFill>
        <p:spPr>
          <a:xfrm>
            <a:off x="7996741" y="4656896"/>
            <a:ext cx="998028" cy="326709"/>
          </a:xfrm>
          <a:prstGeom prst="rect">
            <a:avLst/>
          </a:prstGeom>
        </p:spPr>
      </p:pic>
    </p:spTree>
    <p:extLst>
      <p:ext uri="{BB962C8B-B14F-4D97-AF65-F5344CB8AC3E}">
        <p14:creationId xmlns:p14="http://schemas.microsoft.com/office/powerpoint/2010/main" val="774554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MI TEMPLATE - Cover Slide 12">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hasCustomPrompt="1"/>
          </p:nvPr>
        </p:nvSpPr>
        <p:spPr>
          <a:xfrm>
            <a:off x="2790825" y="2391789"/>
            <a:ext cx="6136749" cy="1579838"/>
          </a:xfrm>
          <a:prstGeom prst="rect">
            <a:avLst/>
          </a:prstGeom>
        </p:spPr>
        <p:txBody>
          <a:bodyPr lIns="91425" tIns="91425" rIns="91425" bIns="91425" anchor="b" anchorCtr="0"/>
          <a:lstStyle>
            <a:lvl1pPr algn="r" rtl="0">
              <a:spcBef>
                <a:spcPts val="0"/>
              </a:spcBef>
              <a:buNone/>
              <a:defRPr sz="4000"/>
            </a:lvl1pPr>
            <a:lvl2pPr algn="r" rtl="0">
              <a:spcBef>
                <a:spcPts val="0"/>
              </a:spcBef>
              <a:buNone/>
              <a:defRPr/>
            </a:lvl2pPr>
            <a:lvl3pPr algn="r" rtl="0">
              <a:spcBef>
                <a:spcPts val="0"/>
              </a:spcBef>
              <a:buNone/>
              <a:defRPr/>
            </a:lvl3pPr>
            <a:lvl4pPr algn="r" rtl="0">
              <a:spcBef>
                <a:spcPts val="0"/>
              </a:spcBef>
              <a:buNone/>
              <a:defRPr/>
            </a:lvl4pPr>
            <a:lvl5pPr algn="r" rtl="0">
              <a:spcBef>
                <a:spcPts val="0"/>
              </a:spcBef>
              <a:buNone/>
              <a:defRPr/>
            </a:lvl5pPr>
            <a:lvl6pPr algn="r" rtl="0">
              <a:spcBef>
                <a:spcPts val="0"/>
              </a:spcBef>
              <a:buNone/>
              <a:defRPr/>
            </a:lvl6pPr>
            <a:lvl7pPr algn="r" rtl="0">
              <a:spcBef>
                <a:spcPts val="0"/>
              </a:spcBef>
              <a:buNone/>
              <a:defRPr/>
            </a:lvl7pPr>
            <a:lvl8pPr algn="r" rtl="0">
              <a:spcBef>
                <a:spcPts val="0"/>
              </a:spcBef>
              <a:buNone/>
              <a:defRPr/>
            </a:lvl8pPr>
            <a:lvl9pPr algn="r">
              <a:spcBef>
                <a:spcPts val="0"/>
              </a:spcBef>
              <a:buNone/>
              <a:defRPr/>
            </a:lvl9pPr>
          </a:lstStyle>
          <a:p>
            <a:r>
              <a:rPr lang="en-US" dirty="0"/>
              <a:t>CLICK TO EDIT MASTER TITLE STYLE</a:t>
            </a:r>
          </a:p>
        </p:txBody>
      </p:sp>
    </p:spTree>
    <p:extLst>
      <p:ext uri="{BB962C8B-B14F-4D97-AF65-F5344CB8AC3E}">
        <p14:creationId xmlns:p14="http://schemas.microsoft.com/office/powerpoint/2010/main" val="879519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DMI TEMPLATE - Cover Slide 12">
    <p:bg>
      <p:bgPr>
        <a:blipFill dpi="0" rotWithShape="1">
          <a:blip r:embed="rId2">
            <a:lum/>
          </a:blip>
          <a:srcRect/>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hasCustomPrompt="1"/>
          </p:nvPr>
        </p:nvSpPr>
        <p:spPr>
          <a:xfrm>
            <a:off x="4338918" y="1075764"/>
            <a:ext cx="4588656" cy="2662780"/>
          </a:xfrm>
          <a:prstGeom prst="rect">
            <a:avLst/>
          </a:prstGeom>
        </p:spPr>
        <p:txBody>
          <a:bodyPr lIns="91425" tIns="91425" rIns="91425" bIns="91425" anchor="ctr" anchorCtr="0"/>
          <a:lstStyle>
            <a:lvl1pPr algn="l" rtl="0">
              <a:spcBef>
                <a:spcPts val="0"/>
              </a:spcBef>
              <a:buNone/>
              <a:defRPr sz="4000"/>
            </a:lvl1pPr>
            <a:lvl2pPr algn="r" rtl="0">
              <a:spcBef>
                <a:spcPts val="0"/>
              </a:spcBef>
              <a:buNone/>
              <a:defRPr/>
            </a:lvl2pPr>
            <a:lvl3pPr algn="r" rtl="0">
              <a:spcBef>
                <a:spcPts val="0"/>
              </a:spcBef>
              <a:buNone/>
              <a:defRPr/>
            </a:lvl3pPr>
            <a:lvl4pPr algn="r" rtl="0">
              <a:spcBef>
                <a:spcPts val="0"/>
              </a:spcBef>
              <a:buNone/>
              <a:defRPr/>
            </a:lvl4pPr>
            <a:lvl5pPr algn="r" rtl="0">
              <a:spcBef>
                <a:spcPts val="0"/>
              </a:spcBef>
              <a:buNone/>
              <a:defRPr/>
            </a:lvl5pPr>
            <a:lvl6pPr algn="r" rtl="0">
              <a:spcBef>
                <a:spcPts val="0"/>
              </a:spcBef>
              <a:buNone/>
              <a:defRPr/>
            </a:lvl6pPr>
            <a:lvl7pPr algn="r" rtl="0">
              <a:spcBef>
                <a:spcPts val="0"/>
              </a:spcBef>
              <a:buNone/>
              <a:defRPr/>
            </a:lvl7pPr>
            <a:lvl8pPr algn="r" rtl="0">
              <a:spcBef>
                <a:spcPts val="0"/>
              </a:spcBef>
              <a:buNone/>
              <a:defRPr/>
            </a:lvl8pPr>
            <a:lvl9pPr algn="r">
              <a:spcBef>
                <a:spcPts val="0"/>
              </a:spcBef>
              <a:buNone/>
              <a:defRPr/>
            </a:lvl9pPr>
          </a:lstStyle>
          <a:p>
            <a:r>
              <a:rPr lang="en-US" dirty="0"/>
              <a:t>CLICK TO EDIT MASTER TITLE STYLE</a:t>
            </a:r>
          </a:p>
        </p:txBody>
      </p:sp>
      <p:sp>
        <p:nvSpPr>
          <p:cNvPr id="8" name="Text Placeholder 7"/>
          <p:cNvSpPr>
            <a:spLocks noGrp="1"/>
          </p:cNvSpPr>
          <p:nvPr>
            <p:ph type="body" sz="quarter" idx="10"/>
          </p:nvPr>
        </p:nvSpPr>
        <p:spPr>
          <a:xfrm>
            <a:off x="4338638" y="3738563"/>
            <a:ext cx="4589462" cy="555625"/>
          </a:xfrm>
          <a:prstGeom prst="rect">
            <a:avLst/>
          </a:prstGeom>
        </p:spPr>
        <p:txBody>
          <a:bodyPr/>
          <a:lstStyle>
            <a:lvl1pPr>
              <a:defRPr>
                <a:solidFill>
                  <a:schemeClr val="tx1"/>
                </a:solidFill>
                <a:latin typeface="Raleway" charset="0"/>
                <a:ea typeface="Raleway" charset="0"/>
                <a:cs typeface="Raleway" charset="0"/>
              </a:defRPr>
            </a:lvl1pPr>
          </a:lstStyle>
          <a:p>
            <a:pPr lvl="0"/>
            <a:r>
              <a:rPr lang="en-US"/>
              <a:t>Edit Master text styles</a:t>
            </a:r>
          </a:p>
        </p:txBody>
      </p:sp>
    </p:spTree>
    <p:extLst>
      <p:ext uri="{BB962C8B-B14F-4D97-AF65-F5344CB8AC3E}">
        <p14:creationId xmlns:p14="http://schemas.microsoft.com/office/powerpoint/2010/main" val="1791354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229325" y="229326"/>
            <a:ext cx="5001899" cy="425872"/>
          </a:xfrm>
        </p:spPr>
        <p:txBody>
          <a:bodyPr vert="horz" anchor="t"/>
          <a:lstStyle>
            <a:lvl1pPr>
              <a:defRPr sz="1400">
                <a:solidFill>
                  <a:schemeClr val="tx2"/>
                </a:solidFill>
              </a:defRPr>
            </a:lvl1pPr>
          </a:lstStyle>
          <a:p>
            <a:r>
              <a:rPr lang="en-US" dirty="0"/>
              <a:t>CLICK TO EDIT MASTER TITLE STYLE</a:t>
            </a:r>
          </a:p>
        </p:txBody>
      </p:sp>
      <p:sp>
        <p:nvSpPr>
          <p:cNvPr id="3" name="Text Placeholder 2"/>
          <p:cNvSpPr>
            <a:spLocks noGrp="1"/>
          </p:cNvSpPr>
          <p:nvPr>
            <p:ph type="body" sz="quarter" idx="10"/>
          </p:nvPr>
        </p:nvSpPr>
        <p:spPr>
          <a:xfrm>
            <a:off x="457200" y="841827"/>
            <a:ext cx="7503886" cy="4034351"/>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6120187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685800" y="2376800"/>
            <a:ext cx="6963000" cy="1957200"/>
          </a:xfrm>
          <a:prstGeom prst="rect">
            <a:avLst/>
          </a:prstGeom>
          <a:noFill/>
          <a:ln>
            <a:noFill/>
          </a:ln>
        </p:spPr>
        <p:txBody>
          <a:bodyPr lIns="91425" tIns="91425" rIns="91425" bIns="91425" anchor="b" anchorCtr="0"/>
          <a:lstStyle>
            <a:lvl1pPr rtl="0">
              <a:spcBef>
                <a:spcPts val="0"/>
              </a:spcBef>
              <a:buClr>
                <a:schemeClr val="dk2"/>
              </a:buClr>
              <a:buSzPct val="100000"/>
              <a:buFont typeface="Raleway"/>
              <a:buNone/>
              <a:defRPr sz="4800" b="1">
                <a:solidFill>
                  <a:schemeClr val="dk2"/>
                </a:solidFill>
                <a:latin typeface="Raleway"/>
                <a:ea typeface="Raleway"/>
                <a:cs typeface="Raleway"/>
                <a:sym typeface="Raleway"/>
              </a:defRPr>
            </a:lvl1pPr>
            <a:lvl2pPr rtl="0">
              <a:spcBef>
                <a:spcPts val="0"/>
              </a:spcBef>
              <a:buClr>
                <a:schemeClr val="dk2"/>
              </a:buClr>
              <a:buSzPct val="100000"/>
              <a:buNone/>
              <a:defRPr sz="3600" b="1">
                <a:solidFill>
                  <a:schemeClr val="dk2"/>
                </a:solidFill>
              </a:defRPr>
            </a:lvl2pPr>
            <a:lvl3pPr rtl="0">
              <a:spcBef>
                <a:spcPts val="0"/>
              </a:spcBef>
              <a:buClr>
                <a:schemeClr val="dk2"/>
              </a:buClr>
              <a:buSzPct val="100000"/>
              <a:buNone/>
              <a:defRPr sz="3600" b="1">
                <a:solidFill>
                  <a:schemeClr val="dk2"/>
                </a:solidFill>
              </a:defRPr>
            </a:lvl3pPr>
            <a:lvl4pPr rtl="0">
              <a:spcBef>
                <a:spcPts val="0"/>
              </a:spcBef>
              <a:buClr>
                <a:schemeClr val="dk2"/>
              </a:buClr>
              <a:buSzPct val="100000"/>
              <a:buNone/>
              <a:defRPr sz="3600" b="1">
                <a:solidFill>
                  <a:schemeClr val="dk2"/>
                </a:solidFill>
              </a:defRPr>
            </a:lvl4pPr>
            <a:lvl5pPr rtl="0">
              <a:spcBef>
                <a:spcPts val="0"/>
              </a:spcBef>
              <a:buClr>
                <a:schemeClr val="dk2"/>
              </a:buClr>
              <a:buSzPct val="100000"/>
              <a:buNone/>
              <a:defRPr sz="3600" b="1">
                <a:solidFill>
                  <a:schemeClr val="dk2"/>
                </a:solidFill>
              </a:defRPr>
            </a:lvl5pPr>
            <a:lvl6pPr rtl="0">
              <a:spcBef>
                <a:spcPts val="0"/>
              </a:spcBef>
              <a:buClr>
                <a:schemeClr val="dk2"/>
              </a:buClr>
              <a:buSzPct val="100000"/>
              <a:buNone/>
              <a:defRPr sz="3600" b="1">
                <a:solidFill>
                  <a:schemeClr val="dk2"/>
                </a:solidFill>
              </a:defRPr>
            </a:lvl6pPr>
            <a:lvl7pPr rtl="0">
              <a:spcBef>
                <a:spcPts val="0"/>
              </a:spcBef>
              <a:buClr>
                <a:schemeClr val="dk2"/>
              </a:buClr>
              <a:buSzPct val="100000"/>
              <a:buNone/>
              <a:defRPr sz="3600" b="1">
                <a:solidFill>
                  <a:schemeClr val="dk2"/>
                </a:solidFill>
              </a:defRPr>
            </a:lvl7pPr>
            <a:lvl8pPr rtl="0">
              <a:spcBef>
                <a:spcPts val="0"/>
              </a:spcBef>
              <a:buClr>
                <a:schemeClr val="dk2"/>
              </a:buClr>
              <a:buSzPct val="100000"/>
              <a:buNone/>
              <a:defRPr sz="3600" b="1">
                <a:solidFill>
                  <a:schemeClr val="dk2"/>
                </a:solidFill>
              </a:defRPr>
            </a:lvl8pPr>
            <a:lvl9pPr rtl="0">
              <a:spcBef>
                <a:spcPts val="0"/>
              </a:spcBef>
              <a:buClr>
                <a:schemeClr val="dk2"/>
              </a:buClr>
              <a:buSzPct val="100000"/>
              <a:buNone/>
              <a:defRPr sz="3600" b="1">
                <a:solidFill>
                  <a:schemeClr val="dk2"/>
                </a:solidFill>
              </a:defRPr>
            </a:lvl9pPr>
          </a:lstStyle>
          <a:p>
            <a:endParaRPr lang="en-US" dirty="0"/>
          </a:p>
        </p:txBody>
      </p:sp>
      <p:cxnSp>
        <p:nvCxnSpPr>
          <p:cNvPr id="33" name="Shape 33"/>
          <p:cNvCxnSpPr/>
          <p:nvPr/>
        </p:nvCxnSpPr>
        <p:spPr>
          <a:xfrm rot="10800000">
            <a:off x="0" y="5306500"/>
            <a:ext cx="9120600" cy="0"/>
          </a:xfrm>
          <a:prstGeom prst="straightConnector1">
            <a:avLst/>
          </a:prstGeom>
          <a:noFill/>
          <a:ln w="9525" cap="flat">
            <a:solidFill>
              <a:srgbClr val="FF0000"/>
            </a:solidFill>
            <a:prstDash val="solid"/>
            <a:round/>
            <a:headEnd type="none" w="lg" len="lg"/>
            <a:tailEnd type="none" w="lg" len="lg"/>
          </a:ln>
        </p:spPr>
      </p:cxnSp>
      <p:sp>
        <p:nvSpPr>
          <p:cNvPr id="8"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600" b="0" i="0" u="none" strike="noStrike" cap="none" baseline="0" dirty="0">
                <a:solidFill>
                  <a:schemeClr val="bg2"/>
                </a:solidFill>
                <a:latin typeface="Helvetica Neue"/>
                <a:ea typeface="Helvetica Neue"/>
                <a:cs typeface="Helvetica Neue"/>
                <a:sym typeface="Helvetica Neue"/>
              </a:rPr>
              <a:t>© 201</a:t>
            </a:r>
            <a:r>
              <a:rPr lang="en-US" sz="600" dirty="0">
                <a:solidFill>
                  <a:schemeClr val="bg2"/>
                </a:solidFill>
                <a:latin typeface="Helvetica Neue"/>
                <a:ea typeface="Helvetica Neue"/>
                <a:cs typeface="Helvetica Neue"/>
                <a:sym typeface="Helvetica Neue"/>
              </a:rPr>
              <a:t>7</a:t>
            </a:r>
            <a:r>
              <a:rPr lang="en" sz="600" dirty="0">
                <a:solidFill>
                  <a:schemeClr val="bg2"/>
                </a:solidFill>
                <a:latin typeface="Helvetica Neue"/>
                <a:ea typeface="Helvetica Neue"/>
                <a:cs typeface="Helvetica Neue"/>
                <a:sym typeface="Helvetica Neue"/>
              </a:rPr>
              <a:t> </a:t>
            </a:r>
            <a:r>
              <a:rPr lang="en" sz="600" b="0" i="0" u="none" strike="noStrike" cap="none" baseline="0" dirty="0">
                <a:solidFill>
                  <a:schemeClr val="bg2"/>
                </a:solidFill>
                <a:latin typeface="Helvetica Neue"/>
                <a:ea typeface="Helvetica Neue"/>
                <a:cs typeface="Helvetica Neue"/>
                <a:sym typeface="Helvetica Neue"/>
              </a:rPr>
              <a:t>DMI </a:t>
            </a:r>
            <a:r>
              <a:rPr lang="en" sz="600" dirty="0">
                <a:solidFill>
                  <a:schemeClr val="bg2"/>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600" b="0" i="0" u="none" strike="noStrike" cap="none" baseline="0" dirty="0">
              <a:solidFill>
                <a:schemeClr val="bg2"/>
              </a:solidFill>
              <a:latin typeface="Helvetica Neue"/>
              <a:ea typeface="Helvetica Neue"/>
              <a:cs typeface="Helvetica Neue"/>
              <a:sym typeface="Helvetica Neue"/>
            </a:endParaRPr>
          </a:p>
        </p:txBody>
      </p:sp>
      <p:sp>
        <p:nvSpPr>
          <p:cNvPr id="4"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dirty="0"/>
          </a:p>
        </p:txBody>
      </p:sp>
      <p:pic>
        <p:nvPicPr>
          <p:cNvPr id="9" name="Picture 8"/>
          <p:cNvPicPr>
            <a:picLocks noChangeAspect="1"/>
          </p:cNvPicPr>
          <p:nvPr userDrawn="1"/>
        </p:nvPicPr>
        <p:blipFill>
          <a:blip r:embed="rId44"/>
          <a:stretch>
            <a:fillRect/>
          </a:stretch>
        </p:blipFill>
        <p:spPr>
          <a:xfrm>
            <a:off x="7996741" y="4656896"/>
            <a:ext cx="998028" cy="326709"/>
          </a:xfrm>
          <a:prstGeom prst="rect">
            <a:avLst/>
          </a:prstGeom>
        </p:spPr>
      </p:pic>
    </p:spTree>
    <p:extLst>
      <p:ext uri="{BB962C8B-B14F-4D97-AF65-F5344CB8AC3E}">
        <p14:creationId xmlns:p14="http://schemas.microsoft.com/office/powerpoint/2010/main" val="42897018"/>
      </p:ext>
    </p:extLst>
  </p:cSld>
  <p:clrMap bg1="lt1" tx1="dk1" bg2="dk2" tx2="lt2" accent1="accent1" accent2="accent2" accent3="accent3" accent4="accent4" accent5="accent5" accent6="accent6" hlink="hlink" folHlink="folHlink"/>
  <p:sldLayoutIdLst>
    <p:sldLayoutId id="2147483772" r:id="rId1"/>
    <p:sldLayoutId id="2147483825" r:id="rId2"/>
    <p:sldLayoutId id="2147483775" r:id="rId3"/>
    <p:sldLayoutId id="2147483776" r:id="rId4"/>
    <p:sldLayoutId id="2147483779" r:id="rId5"/>
    <p:sldLayoutId id="2147483817" r:id="rId6"/>
    <p:sldLayoutId id="2147483784" r:id="rId7"/>
    <p:sldLayoutId id="2147483813"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20" r:id="rId26"/>
    <p:sldLayoutId id="2147483823" r:id="rId27"/>
    <p:sldLayoutId id="2147483802" r:id="rId28"/>
    <p:sldLayoutId id="2147483803" r:id="rId29"/>
    <p:sldLayoutId id="2147483804" r:id="rId30"/>
    <p:sldLayoutId id="2147483812" r:id="rId31"/>
    <p:sldLayoutId id="2147483824" r:id="rId32"/>
    <p:sldLayoutId id="2147483805" r:id="rId33"/>
    <p:sldLayoutId id="2147483806" r:id="rId34"/>
    <p:sldLayoutId id="2147483807" r:id="rId35"/>
    <p:sldLayoutId id="2147483815" r:id="rId36"/>
    <p:sldLayoutId id="2147483814" r:id="rId37"/>
    <p:sldLayoutId id="2147483809" r:id="rId38"/>
    <p:sldLayoutId id="2147483810" r:id="rId39"/>
    <p:sldLayoutId id="2147483811" r:id="rId40"/>
    <p:sldLayoutId id="2147483821" r:id="rId41"/>
    <p:sldLayoutId id="2147483822" r:id="rId42"/>
  </p:sldLayoutIdLst>
  <p:hf hdr="0" ftr="0" dt="0"/>
  <p:txStyles>
    <p:title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4000" b="0" i="0" u="none" strike="noStrike" cap="all"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6.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6.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6.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6.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6.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hyperlink" Target="http://chat-app-tsterne.herokuapp.com/" TargetMode="External"/><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hyperlink" Target="http://reactivex.io/rxjs/" TargetMode="External"/><Relationship Id="rId7" Type="http://schemas.openxmlformats.org/officeDocument/2006/relationships/hyperlink" Target="https://github.com/sternetj/rxjs-presentation" TargetMode="External"/><Relationship Id="rId2" Type="http://schemas.openxmlformats.org/officeDocument/2006/relationships/notesSlide" Target="../notesSlides/notesSlide44.xml"/><Relationship Id="rId1" Type="http://schemas.openxmlformats.org/officeDocument/2006/relationships/slideLayout" Target="../slideLayouts/slideLayout26.xml"/><Relationship Id="rId6" Type="http://schemas.openxmlformats.org/officeDocument/2006/relationships/hyperlink" Target="http://xgrommx.github.io/rx-book/index.html" TargetMode="External"/><Relationship Id="rId5" Type="http://schemas.openxmlformats.org/officeDocument/2006/relationships/hyperlink" Target="http://bit.ly/2ryFnQO" TargetMode="External"/><Relationship Id="rId4" Type="http://schemas.openxmlformats.org/officeDocument/2006/relationships/hyperlink" Target="https://github.com/btroncone/learn-rxj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71499" y="2517422"/>
            <a:ext cx="8192441" cy="1473428"/>
          </a:xfrm>
        </p:spPr>
        <p:txBody>
          <a:bodyPr/>
          <a:lstStyle/>
          <a:p>
            <a:r>
              <a:rPr lang="en-US" dirty="0"/>
              <a:t>Reactive</a:t>
            </a:r>
            <a:br>
              <a:rPr lang="en-US" dirty="0"/>
            </a:br>
            <a:r>
              <a:rPr lang="en-US" dirty="0"/>
              <a:t>JavaScript Architectures</a:t>
            </a:r>
          </a:p>
        </p:txBody>
      </p:sp>
      <p:sp>
        <p:nvSpPr>
          <p:cNvPr id="7" name="Subtitle 6"/>
          <p:cNvSpPr>
            <a:spLocks noGrp="1"/>
          </p:cNvSpPr>
          <p:nvPr>
            <p:ph type="subTitle" idx="1"/>
          </p:nvPr>
        </p:nvSpPr>
        <p:spPr>
          <a:xfrm>
            <a:off x="571499" y="3990912"/>
            <a:ext cx="6664569" cy="784799"/>
          </a:xfrm>
        </p:spPr>
        <p:txBody>
          <a:bodyPr/>
          <a:lstStyle/>
          <a:p>
            <a:r>
              <a:rPr lang="en-US" dirty="0"/>
              <a:t>With </a:t>
            </a:r>
            <a:r>
              <a:rPr lang="en-US" dirty="0" err="1"/>
              <a:t>RxJS</a:t>
            </a:r>
            <a:endParaRPr lang="en-US" dirty="0"/>
          </a:p>
        </p:txBody>
      </p:sp>
    </p:spTree>
    <p:extLst>
      <p:ext uri="{BB962C8B-B14F-4D97-AF65-F5344CB8AC3E}">
        <p14:creationId xmlns:p14="http://schemas.microsoft.com/office/powerpoint/2010/main" val="1557655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 name="Title 1"/>
          <p:cNvSpPr>
            <a:spLocks noGrp="1"/>
          </p:cNvSpPr>
          <p:nvPr>
            <p:ph type="title"/>
          </p:nvPr>
        </p:nvSpPr>
        <p:spPr>
          <a:xfrm>
            <a:off x="457200" y="424379"/>
            <a:ext cx="8137566" cy="619167"/>
          </a:xfrm>
        </p:spPr>
        <p:txBody>
          <a:bodyPr>
            <a:normAutofit/>
          </a:bodyPr>
          <a:lstStyle/>
          <a:p>
            <a:r>
              <a:rPr lang="en-US" sz="2700" dirty="0"/>
              <a:t>ReactiveX</a:t>
            </a:r>
          </a:p>
        </p:txBody>
      </p:sp>
      <p:pic>
        <p:nvPicPr>
          <p:cNvPr id="3" name="Picture 9"/>
          <p:cNvPicPr>
            <a:picLocks noChangeAspect="1"/>
          </p:cNvPicPr>
          <p:nvPr/>
        </p:nvPicPr>
        <p:blipFill>
          <a:blip r:embed="rId3"/>
          <a:stretch>
            <a:fillRect/>
          </a:stretch>
        </p:blipFill>
        <p:spPr>
          <a:xfrm>
            <a:off x="2619195" y="1554081"/>
            <a:ext cx="3817099" cy="3228410"/>
          </a:xfrm>
          <a:prstGeom prst="rect">
            <a:avLst/>
          </a:prstGeom>
        </p:spPr>
      </p:pic>
      <p:sp>
        <p:nvSpPr>
          <p:cNvPr id="17" name="TextBox 16"/>
          <p:cNvSpPr txBox="1"/>
          <p:nvPr/>
        </p:nvSpPr>
        <p:spPr>
          <a:xfrm>
            <a:off x="3200400" y="2343150"/>
            <a:ext cx="1103187" cy="307777"/>
          </a:xfrm>
          <a:prstGeom prst="rect">
            <a:avLst/>
          </a:prstGeom>
        </p:spPr>
        <p:txBody>
          <a:bodyPr wrap="none" rtlCol="0">
            <a:spAutoFit/>
          </a:bodyPr>
          <a:lstStyle/>
          <a:p>
            <a:r>
              <a:rPr lang="en-US" b="1" cap="all" dirty="0">
                <a:solidFill>
                  <a:srgbClr val="FFFFFF"/>
                </a:solidFill>
                <a:latin typeface="Raleway"/>
                <a:cs typeface="Raleway"/>
              </a:rPr>
              <a:t>ReactiveX</a:t>
            </a:r>
            <a:endParaRPr lang="en-US" dirty="0">
              <a:solidFill>
                <a:schemeClr val="tx1"/>
              </a:solidFill>
              <a:latin typeface="Raleway"/>
              <a:cs typeface="Raleway"/>
            </a:endParaRPr>
          </a:p>
        </p:txBody>
      </p:sp>
    </p:spTree>
    <p:extLst>
      <p:ext uri="{BB962C8B-B14F-4D97-AF65-F5344CB8AC3E}">
        <p14:creationId xmlns:p14="http://schemas.microsoft.com/office/powerpoint/2010/main" val="928466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 name="Title 1"/>
          <p:cNvSpPr>
            <a:spLocks noGrp="1"/>
          </p:cNvSpPr>
          <p:nvPr>
            <p:ph type="title"/>
          </p:nvPr>
        </p:nvSpPr>
        <p:spPr>
          <a:xfrm>
            <a:off x="457200" y="424379"/>
            <a:ext cx="8137566" cy="619167"/>
          </a:xfrm>
        </p:spPr>
        <p:txBody>
          <a:bodyPr>
            <a:normAutofit/>
          </a:bodyPr>
          <a:lstStyle/>
          <a:p>
            <a:r>
              <a:rPr lang="en-US" sz="2700" dirty="0"/>
              <a:t>ReactiveX</a:t>
            </a:r>
          </a:p>
        </p:txBody>
      </p:sp>
      <p:sp>
        <p:nvSpPr>
          <p:cNvPr id="17" name="TextBox 16"/>
          <p:cNvSpPr txBox="1"/>
          <p:nvPr/>
        </p:nvSpPr>
        <p:spPr>
          <a:xfrm>
            <a:off x="3200400" y="2343150"/>
            <a:ext cx="1103187" cy="307777"/>
          </a:xfrm>
          <a:prstGeom prst="rect">
            <a:avLst/>
          </a:prstGeom>
        </p:spPr>
        <p:txBody>
          <a:bodyPr wrap="none" rtlCol="0">
            <a:spAutoFit/>
          </a:bodyPr>
          <a:lstStyle/>
          <a:p>
            <a:r>
              <a:rPr lang="en-US" b="1" cap="all" dirty="0">
                <a:solidFill>
                  <a:srgbClr val="FFFFFF"/>
                </a:solidFill>
                <a:latin typeface="Raleway"/>
                <a:cs typeface="Raleway"/>
              </a:rPr>
              <a:t>ReactiveX</a:t>
            </a:r>
            <a:endParaRPr lang="en-US" dirty="0">
              <a:solidFill>
                <a:schemeClr val="tx1"/>
              </a:solidFill>
              <a:latin typeface="Raleway"/>
              <a:cs typeface="Raleway"/>
            </a:endParaRPr>
          </a:p>
        </p:txBody>
      </p:sp>
      <p:pic>
        <p:nvPicPr>
          <p:cNvPr id="10" name="Picture 17"/>
          <p:cNvPicPr>
            <a:picLocks noChangeAspect="1"/>
          </p:cNvPicPr>
          <p:nvPr/>
        </p:nvPicPr>
        <p:blipFill>
          <a:blip r:embed="rId3"/>
          <a:stretch>
            <a:fillRect/>
          </a:stretch>
        </p:blipFill>
        <p:spPr>
          <a:xfrm>
            <a:off x="1706369" y="1828800"/>
            <a:ext cx="5644428" cy="2475481"/>
          </a:xfrm>
          <a:prstGeom prst="rect">
            <a:avLst/>
          </a:prstGeom>
        </p:spPr>
      </p:pic>
      <p:sp>
        <p:nvSpPr>
          <p:cNvPr id="20" name="TextBox 19"/>
          <p:cNvSpPr txBox="1"/>
          <p:nvPr/>
        </p:nvSpPr>
        <p:spPr>
          <a:xfrm>
            <a:off x="6134100" y="4476280"/>
            <a:ext cx="1834156" cy="307777"/>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dirty="0">
                <a:solidFill>
                  <a:schemeClr val="tx1"/>
                </a:solidFill>
                <a:latin typeface="Raleway"/>
                <a:cs typeface="Raleway"/>
              </a:rPr>
              <a:t>http://reactivex.io/</a:t>
            </a:r>
          </a:p>
        </p:txBody>
      </p:sp>
    </p:spTree>
    <p:extLst>
      <p:ext uri="{BB962C8B-B14F-4D97-AF65-F5344CB8AC3E}">
        <p14:creationId xmlns:p14="http://schemas.microsoft.com/office/powerpoint/2010/main" val="1764870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 name="Title 1"/>
          <p:cNvSpPr>
            <a:spLocks noGrp="1"/>
          </p:cNvSpPr>
          <p:nvPr>
            <p:ph type="title"/>
          </p:nvPr>
        </p:nvSpPr>
        <p:spPr>
          <a:xfrm>
            <a:off x="457200" y="424379"/>
            <a:ext cx="8137566" cy="619167"/>
          </a:xfrm>
        </p:spPr>
        <p:txBody>
          <a:bodyPr>
            <a:normAutofit/>
          </a:bodyPr>
          <a:lstStyle/>
          <a:p>
            <a:r>
              <a:rPr lang="en-US" sz="2700" dirty="0"/>
              <a:t>ReactiveX</a:t>
            </a:r>
          </a:p>
        </p:txBody>
      </p:sp>
      <p:sp>
        <p:nvSpPr>
          <p:cNvPr id="17" name="TextBox 16"/>
          <p:cNvSpPr txBox="1"/>
          <p:nvPr/>
        </p:nvSpPr>
        <p:spPr>
          <a:xfrm>
            <a:off x="3200400" y="2343150"/>
            <a:ext cx="1103187" cy="307777"/>
          </a:xfrm>
          <a:prstGeom prst="rect">
            <a:avLst/>
          </a:prstGeom>
        </p:spPr>
        <p:txBody>
          <a:bodyPr wrap="none" rtlCol="0">
            <a:spAutoFit/>
          </a:bodyPr>
          <a:lstStyle/>
          <a:p>
            <a:r>
              <a:rPr lang="en-US" b="1" cap="all" dirty="0">
                <a:solidFill>
                  <a:srgbClr val="FFFFFF"/>
                </a:solidFill>
                <a:latin typeface="Raleway"/>
                <a:cs typeface="Raleway"/>
              </a:rPr>
              <a:t>ReactiveX</a:t>
            </a:r>
            <a:endParaRPr lang="en-US" dirty="0">
              <a:solidFill>
                <a:schemeClr val="tx1"/>
              </a:solidFill>
              <a:latin typeface="Raleway"/>
              <a:cs typeface="Raleway"/>
            </a:endParaRPr>
          </a:p>
        </p:txBody>
      </p:sp>
      <p:pic>
        <p:nvPicPr>
          <p:cNvPr id="10" name="Picture 17"/>
          <p:cNvPicPr>
            <a:picLocks noChangeAspect="1"/>
          </p:cNvPicPr>
          <p:nvPr/>
        </p:nvPicPr>
        <p:blipFill>
          <a:blip r:embed="rId3"/>
          <a:stretch>
            <a:fillRect/>
          </a:stretch>
        </p:blipFill>
        <p:spPr>
          <a:xfrm>
            <a:off x="1458297" y="1733550"/>
            <a:ext cx="6139584" cy="2694796"/>
          </a:xfrm>
          <a:prstGeom prst="rect">
            <a:avLst/>
          </a:prstGeom>
        </p:spPr>
      </p:pic>
      <p:sp>
        <p:nvSpPr>
          <p:cNvPr id="20" name="TextBox 19"/>
          <p:cNvSpPr txBox="1"/>
          <p:nvPr/>
        </p:nvSpPr>
        <p:spPr>
          <a:xfrm>
            <a:off x="6134100" y="4476280"/>
            <a:ext cx="1834156" cy="307777"/>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dirty="0">
                <a:solidFill>
                  <a:schemeClr val="tx1"/>
                </a:solidFill>
                <a:latin typeface="Raleway"/>
                <a:cs typeface="Raleway"/>
              </a:rPr>
              <a:t>http://reactivex.io/</a:t>
            </a:r>
          </a:p>
        </p:txBody>
      </p:sp>
    </p:spTree>
    <p:extLst>
      <p:ext uri="{BB962C8B-B14F-4D97-AF65-F5344CB8AC3E}">
        <p14:creationId xmlns:p14="http://schemas.microsoft.com/office/powerpoint/2010/main" val="54173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 name="Title 1"/>
          <p:cNvSpPr>
            <a:spLocks noGrp="1"/>
          </p:cNvSpPr>
          <p:nvPr>
            <p:ph type="title"/>
          </p:nvPr>
        </p:nvSpPr>
        <p:spPr>
          <a:xfrm>
            <a:off x="457200" y="424379"/>
            <a:ext cx="8137566" cy="619167"/>
          </a:xfrm>
        </p:spPr>
        <p:txBody>
          <a:bodyPr>
            <a:normAutofit/>
          </a:bodyPr>
          <a:lstStyle/>
          <a:p>
            <a:r>
              <a:rPr lang="en-US" sz="2700" dirty="0"/>
              <a:t>ReactiveX</a:t>
            </a:r>
          </a:p>
        </p:txBody>
      </p:sp>
      <p:sp>
        <p:nvSpPr>
          <p:cNvPr id="17" name="TextBox 16"/>
          <p:cNvSpPr txBox="1"/>
          <p:nvPr/>
        </p:nvSpPr>
        <p:spPr>
          <a:xfrm>
            <a:off x="3200400" y="2343150"/>
            <a:ext cx="1103187" cy="307777"/>
          </a:xfrm>
          <a:prstGeom prst="rect">
            <a:avLst/>
          </a:prstGeom>
        </p:spPr>
        <p:txBody>
          <a:bodyPr wrap="none" rtlCol="0">
            <a:spAutoFit/>
          </a:bodyPr>
          <a:lstStyle/>
          <a:p>
            <a:r>
              <a:rPr lang="en-US" b="1" cap="all" dirty="0">
                <a:solidFill>
                  <a:srgbClr val="FFFFFF"/>
                </a:solidFill>
                <a:latin typeface="Raleway"/>
                <a:cs typeface="Raleway"/>
              </a:rPr>
              <a:t>ReactiveX</a:t>
            </a:r>
            <a:endParaRPr lang="en-US" dirty="0">
              <a:solidFill>
                <a:schemeClr val="tx1"/>
              </a:solidFill>
              <a:latin typeface="Raleway"/>
              <a:cs typeface="Raleway"/>
            </a:endParaRPr>
          </a:p>
        </p:txBody>
      </p:sp>
      <p:pic>
        <p:nvPicPr>
          <p:cNvPr id="3" name="Picture 17"/>
          <p:cNvPicPr>
            <a:picLocks noChangeAspect="1"/>
          </p:cNvPicPr>
          <p:nvPr/>
        </p:nvPicPr>
        <p:blipFill>
          <a:blip r:embed="rId3"/>
          <a:stretch>
            <a:fillRect/>
          </a:stretch>
        </p:blipFill>
        <p:spPr>
          <a:xfrm>
            <a:off x="1910212" y="1436807"/>
            <a:ext cx="5233298" cy="3427141"/>
          </a:xfrm>
          <a:prstGeom prst="rect">
            <a:avLst/>
          </a:prstGeom>
        </p:spPr>
      </p:pic>
      <p:sp>
        <p:nvSpPr>
          <p:cNvPr id="20" name="TextBox 19"/>
          <p:cNvSpPr txBox="1"/>
          <p:nvPr/>
        </p:nvSpPr>
        <p:spPr>
          <a:xfrm>
            <a:off x="6088097" y="4475252"/>
            <a:ext cx="1834156" cy="307777"/>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dirty="0">
                <a:solidFill>
                  <a:schemeClr val="tx1"/>
                </a:solidFill>
                <a:latin typeface="Raleway"/>
                <a:cs typeface="Raleway"/>
              </a:rPr>
              <a:t>http://reactivex.io/</a:t>
            </a:r>
          </a:p>
        </p:txBody>
      </p:sp>
    </p:spTree>
    <p:extLst>
      <p:ext uri="{BB962C8B-B14F-4D97-AF65-F5344CB8AC3E}">
        <p14:creationId xmlns:p14="http://schemas.microsoft.com/office/powerpoint/2010/main" val="1730983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 name="Title 1"/>
          <p:cNvSpPr>
            <a:spLocks noGrp="1"/>
          </p:cNvSpPr>
          <p:nvPr>
            <p:ph type="title"/>
          </p:nvPr>
        </p:nvSpPr>
        <p:spPr>
          <a:xfrm>
            <a:off x="457200" y="424379"/>
            <a:ext cx="8137566" cy="619167"/>
          </a:xfrm>
        </p:spPr>
        <p:txBody>
          <a:bodyPr>
            <a:normAutofit/>
          </a:bodyPr>
          <a:lstStyle/>
          <a:p>
            <a:r>
              <a:rPr lang="en-US" sz="2700" dirty="0"/>
              <a:t>ReactiveX</a:t>
            </a:r>
          </a:p>
        </p:txBody>
      </p:sp>
      <p:sp>
        <p:nvSpPr>
          <p:cNvPr id="17" name="TextBox 16"/>
          <p:cNvSpPr txBox="1"/>
          <p:nvPr/>
        </p:nvSpPr>
        <p:spPr>
          <a:xfrm>
            <a:off x="3200400" y="2343150"/>
            <a:ext cx="1103187" cy="307777"/>
          </a:xfrm>
          <a:prstGeom prst="rect">
            <a:avLst/>
          </a:prstGeom>
        </p:spPr>
        <p:txBody>
          <a:bodyPr wrap="none" rtlCol="0">
            <a:spAutoFit/>
          </a:bodyPr>
          <a:lstStyle/>
          <a:p>
            <a:r>
              <a:rPr lang="en-US" b="1" cap="all" dirty="0">
                <a:solidFill>
                  <a:srgbClr val="FFFFFF"/>
                </a:solidFill>
                <a:latin typeface="Raleway"/>
                <a:cs typeface="Raleway"/>
              </a:rPr>
              <a:t>ReactiveX</a:t>
            </a:r>
            <a:endParaRPr lang="en-US" dirty="0">
              <a:solidFill>
                <a:schemeClr val="tx1"/>
              </a:solidFill>
              <a:latin typeface="Raleway"/>
              <a:cs typeface="Raleway"/>
            </a:endParaRPr>
          </a:p>
        </p:txBody>
      </p:sp>
      <p:pic>
        <p:nvPicPr>
          <p:cNvPr id="10" name="Picture 17"/>
          <p:cNvPicPr>
            <a:picLocks noChangeAspect="1"/>
          </p:cNvPicPr>
          <p:nvPr/>
        </p:nvPicPr>
        <p:blipFill>
          <a:blip r:embed="rId3"/>
          <a:stretch>
            <a:fillRect/>
          </a:stretch>
        </p:blipFill>
        <p:spPr>
          <a:xfrm>
            <a:off x="1559969" y="1619250"/>
            <a:ext cx="5935671" cy="2930105"/>
          </a:xfrm>
          <a:prstGeom prst="rect">
            <a:avLst/>
          </a:prstGeom>
        </p:spPr>
      </p:pic>
      <p:sp>
        <p:nvSpPr>
          <p:cNvPr id="20" name="TextBox 19"/>
          <p:cNvSpPr txBox="1"/>
          <p:nvPr/>
        </p:nvSpPr>
        <p:spPr>
          <a:xfrm>
            <a:off x="6088097" y="4475252"/>
            <a:ext cx="1834156" cy="307777"/>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dirty="0">
                <a:solidFill>
                  <a:schemeClr val="tx1"/>
                </a:solidFill>
                <a:latin typeface="Raleway"/>
                <a:cs typeface="Raleway"/>
              </a:rPr>
              <a:t>http://reactivex.io/</a:t>
            </a:r>
          </a:p>
        </p:txBody>
      </p:sp>
    </p:spTree>
    <p:extLst>
      <p:ext uri="{BB962C8B-B14F-4D97-AF65-F5344CB8AC3E}">
        <p14:creationId xmlns:p14="http://schemas.microsoft.com/office/powerpoint/2010/main" val="4223975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 name="Title 1"/>
          <p:cNvSpPr>
            <a:spLocks noGrp="1"/>
          </p:cNvSpPr>
          <p:nvPr>
            <p:ph type="title"/>
          </p:nvPr>
        </p:nvSpPr>
        <p:spPr>
          <a:xfrm>
            <a:off x="457200" y="424379"/>
            <a:ext cx="8137566" cy="619167"/>
          </a:xfrm>
        </p:spPr>
        <p:txBody>
          <a:bodyPr>
            <a:normAutofit/>
          </a:bodyPr>
          <a:lstStyle/>
          <a:p>
            <a:r>
              <a:rPr lang="en-US" sz="2700" dirty="0"/>
              <a:t>ReactiveX with </a:t>
            </a:r>
            <a:r>
              <a:rPr lang="en-US" sz="2700" dirty="0" err="1"/>
              <a:t>Javascript</a:t>
            </a:r>
          </a:p>
        </p:txBody>
      </p:sp>
      <p:sp>
        <p:nvSpPr>
          <p:cNvPr id="17" name="TextBox 16"/>
          <p:cNvSpPr txBox="1"/>
          <p:nvPr/>
        </p:nvSpPr>
        <p:spPr>
          <a:xfrm>
            <a:off x="3200400" y="2343150"/>
            <a:ext cx="1103187" cy="307777"/>
          </a:xfrm>
          <a:prstGeom prst="rect">
            <a:avLst/>
          </a:prstGeom>
        </p:spPr>
        <p:txBody>
          <a:bodyPr wrap="none" rtlCol="0">
            <a:spAutoFit/>
          </a:bodyPr>
          <a:lstStyle/>
          <a:p>
            <a:r>
              <a:rPr lang="en-US" b="1" cap="all" dirty="0">
                <a:solidFill>
                  <a:srgbClr val="FFFFFF"/>
                </a:solidFill>
                <a:latin typeface="Raleway"/>
                <a:cs typeface="Raleway"/>
              </a:rPr>
              <a:t>ReactiveX</a:t>
            </a:r>
            <a:endParaRPr lang="en-US" dirty="0">
              <a:solidFill>
                <a:schemeClr val="tx1"/>
              </a:solidFill>
              <a:latin typeface="Raleway"/>
              <a:cs typeface="Raleway"/>
            </a:endParaRPr>
          </a:p>
        </p:txBody>
      </p:sp>
      <p:pic>
        <p:nvPicPr>
          <p:cNvPr id="10" name="Picture 17"/>
          <p:cNvPicPr>
            <a:picLocks noChangeAspect="1"/>
          </p:cNvPicPr>
          <p:nvPr/>
        </p:nvPicPr>
        <p:blipFill>
          <a:blip r:embed="rId3"/>
          <a:stretch>
            <a:fillRect/>
          </a:stretch>
        </p:blipFill>
        <p:spPr>
          <a:xfrm>
            <a:off x="2492495" y="1895475"/>
            <a:ext cx="4070103" cy="2184879"/>
          </a:xfrm>
          <a:prstGeom prst="rect">
            <a:avLst/>
          </a:prstGeom>
        </p:spPr>
      </p:pic>
      <p:sp>
        <p:nvSpPr>
          <p:cNvPr id="19" name="TextBox 18"/>
          <p:cNvSpPr txBox="1"/>
          <p:nvPr/>
        </p:nvSpPr>
        <p:spPr>
          <a:xfrm>
            <a:off x="5971262" y="4325317"/>
            <a:ext cx="2068195" cy="307777"/>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dirty="0">
                <a:solidFill>
                  <a:schemeClr val="tx1"/>
                </a:solidFill>
                <a:latin typeface="Raleway"/>
                <a:cs typeface="Raleway"/>
              </a:rPr>
              <a:t>http://rxmarbles.com/</a:t>
            </a:r>
          </a:p>
        </p:txBody>
      </p:sp>
    </p:spTree>
    <p:extLst>
      <p:ext uri="{BB962C8B-B14F-4D97-AF65-F5344CB8AC3E}">
        <p14:creationId xmlns:p14="http://schemas.microsoft.com/office/powerpoint/2010/main" val="193298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3" name="Text Placeholder 2"/>
          <p:cNvSpPr>
            <a:spLocks noGrp="1"/>
          </p:cNvSpPr>
          <p:nvPr>
            <p:ph type="body" sz="quarter" idx="11"/>
          </p:nvPr>
        </p:nvSpPr>
        <p:spPr>
          <a:xfrm>
            <a:off x="457200" y="1771650"/>
            <a:ext cx="8161349" cy="2691830"/>
          </a:xfrm>
        </p:spPr>
        <p:txBody>
          <a:bodyPr vert="horz" anchor="t">
            <a:noAutofit/>
          </a:bodyPr>
          <a:lstStyle/>
          <a:p>
            <a:r>
              <a:rPr lang="en-US" dirty="0"/>
              <a:t>Promises are fine!</a:t>
            </a:r>
          </a:p>
          <a:p>
            <a:endParaRPr lang="en-US" dirty="0"/>
          </a:p>
        </p:txBody>
      </p:sp>
      <p:sp>
        <p:nvSpPr>
          <p:cNvPr id="2" name="Title 1"/>
          <p:cNvSpPr>
            <a:spLocks noGrp="1"/>
          </p:cNvSpPr>
          <p:nvPr>
            <p:ph type="title"/>
          </p:nvPr>
        </p:nvSpPr>
        <p:spPr>
          <a:xfrm>
            <a:off x="457200" y="424379"/>
            <a:ext cx="8137566" cy="619167"/>
          </a:xfrm>
        </p:spPr>
        <p:txBody>
          <a:bodyPr>
            <a:normAutofit/>
          </a:bodyPr>
          <a:lstStyle/>
          <a:p>
            <a:r>
              <a:rPr lang="en-US" sz="2700" dirty="0"/>
              <a:t>Sounds like promises!</a:t>
            </a:r>
          </a:p>
        </p:txBody>
      </p:sp>
      <p:sp>
        <p:nvSpPr>
          <p:cNvPr id="10" name="TextBox 9"/>
          <p:cNvSpPr txBox="1"/>
          <p:nvPr/>
        </p:nvSpPr>
        <p:spPr>
          <a:xfrm>
            <a:off x="1553152" y="2744185"/>
            <a:ext cx="5867312" cy="707886"/>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sz="4000" dirty="0">
                <a:solidFill>
                  <a:schemeClr val="tx1"/>
                </a:solidFill>
                <a:latin typeface="Raleway"/>
                <a:cs typeface="Raleway"/>
              </a:rPr>
              <a:t>ReactiveX =&gt; Promises++</a:t>
            </a:r>
            <a:endParaRPr lang="en-US" sz="4000" dirty="0">
              <a:solidFill>
                <a:srgbClr val="292D31"/>
              </a:solidFill>
              <a:latin typeface="Raleway"/>
              <a:cs typeface="Raleway"/>
            </a:endParaRPr>
          </a:p>
        </p:txBody>
      </p:sp>
    </p:spTree>
    <p:extLst>
      <p:ext uri="{BB962C8B-B14F-4D97-AF65-F5344CB8AC3E}">
        <p14:creationId xmlns:p14="http://schemas.microsoft.com/office/powerpoint/2010/main" val="1183765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3" name="Text Placeholder 2"/>
          <p:cNvSpPr>
            <a:spLocks noGrp="1"/>
          </p:cNvSpPr>
          <p:nvPr>
            <p:ph type="body" sz="quarter" idx="11"/>
          </p:nvPr>
        </p:nvSpPr>
        <p:spPr>
          <a:xfrm>
            <a:off x="457200" y="1771650"/>
            <a:ext cx="8161349" cy="2691830"/>
          </a:xfrm>
        </p:spPr>
        <p:txBody>
          <a:bodyPr vert="horz" anchor="t">
            <a:noAutofit/>
          </a:bodyPr>
          <a:lstStyle/>
          <a:p>
            <a:r>
              <a:rPr lang="en-US" dirty="0"/>
              <a:t>Observables are cancellable</a:t>
            </a:r>
          </a:p>
          <a:p>
            <a:r>
              <a:rPr lang="en-US" dirty="0"/>
              <a:t>Observables can be retried</a:t>
            </a:r>
          </a:p>
          <a:p>
            <a:r>
              <a:rPr lang="en-US" dirty="0"/>
              <a:t>Observables can handle multiple events with the same API (it's a stream!)</a:t>
            </a:r>
          </a:p>
          <a:p>
            <a:r>
              <a:rPr lang="en-US" dirty="0"/>
              <a:t>Observables provide powerful operators to reduce extra code.</a:t>
            </a:r>
          </a:p>
          <a:p>
            <a:endParaRPr lang="en-US" dirty="0"/>
          </a:p>
          <a:p>
            <a:endParaRPr lang="en-US" dirty="0"/>
          </a:p>
        </p:txBody>
      </p:sp>
      <p:sp>
        <p:nvSpPr>
          <p:cNvPr id="2" name="Title 1"/>
          <p:cNvSpPr>
            <a:spLocks noGrp="1"/>
          </p:cNvSpPr>
          <p:nvPr>
            <p:ph type="title"/>
          </p:nvPr>
        </p:nvSpPr>
        <p:spPr>
          <a:xfrm>
            <a:off x="457200" y="424379"/>
            <a:ext cx="8137566" cy="619167"/>
          </a:xfrm>
        </p:spPr>
        <p:txBody>
          <a:bodyPr>
            <a:normAutofit/>
          </a:bodyPr>
          <a:lstStyle/>
          <a:p>
            <a:r>
              <a:rPr lang="en-US" sz="2700" strike="sngStrike" dirty="0">
                <a:solidFill>
                  <a:srgbClr val="FFFFFF"/>
                </a:solidFill>
              </a:rPr>
              <a:t>Just use promises!</a:t>
            </a:r>
          </a:p>
        </p:txBody>
      </p:sp>
    </p:spTree>
    <p:extLst>
      <p:ext uri="{BB962C8B-B14F-4D97-AF65-F5344CB8AC3E}">
        <p14:creationId xmlns:p14="http://schemas.microsoft.com/office/powerpoint/2010/main" val="1783693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 name="Title 1"/>
          <p:cNvSpPr>
            <a:spLocks noGrp="1"/>
          </p:cNvSpPr>
          <p:nvPr>
            <p:ph type="title"/>
          </p:nvPr>
        </p:nvSpPr>
        <p:spPr>
          <a:xfrm>
            <a:off x="457200" y="424379"/>
            <a:ext cx="8137566" cy="619167"/>
          </a:xfrm>
        </p:spPr>
        <p:txBody>
          <a:bodyPr>
            <a:normAutofit/>
          </a:bodyPr>
          <a:lstStyle/>
          <a:p>
            <a:r>
              <a:rPr lang="en-US" sz="2700" strike="sngStrike" dirty="0">
                <a:solidFill>
                  <a:srgbClr val="FFFFFF"/>
                </a:solidFill>
              </a:rPr>
              <a:t>Just use promises!</a:t>
            </a:r>
          </a:p>
        </p:txBody>
      </p:sp>
      <p:pic>
        <p:nvPicPr>
          <p:cNvPr id="20" name="Picture 20"/>
          <p:cNvPicPr>
            <a:picLocks noChangeAspect="1"/>
          </p:cNvPicPr>
          <p:nvPr/>
        </p:nvPicPr>
        <p:blipFill>
          <a:blip r:embed="rId3"/>
          <a:stretch>
            <a:fillRect/>
          </a:stretch>
        </p:blipFill>
        <p:spPr>
          <a:xfrm>
            <a:off x="1571625" y="2141855"/>
            <a:ext cx="5565000" cy="1933754"/>
          </a:xfrm>
          <a:prstGeom prst="rect">
            <a:avLst/>
          </a:prstGeom>
        </p:spPr>
      </p:pic>
    </p:spTree>
    <p:extLst>
      <p:ext uri="{BB962C8B-B14F-4D97-AF65-F5344CB8AC3E}">
        <p14:creationId xmlns:p14="http://schemas.microsoft.com/office/powerpoint/2010/main" val="749936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 name="Title 1"/>
          <p:cNvSpPr>
            <a:spLocks noGrp="1"/>
          </p:cNvSpPr>
          <p:nvPr>
            <p:ph type="title"/>
          </p:nvPr>
        </p:nvSpPr>
        <p:spPr>
          <a:xfrm>
            <a:off x="457200" y="424379"/>
            <a:ext cx="8137566" cy="619167"/>
          </a:xfrm>
        </p:spPr>
        <p:txBody>
          <a:bodyPr>
            <a:normAutofit/>
          </a:bodyPr>
          <a:lstStyle/>
          <a:p>
            <a:r>
              <a:rPr lang="en-US" sz="2700" dirty="0">
                <a:solidFill>
                  <a:srgbClr val="FFFFFF"/>
                </a:solidFill>
              </a:rPr>
              <a:t>But why javascript?</a:t>
            </a:r>
          </a:p>
        </p:txBody>
      </p:sp>
      <p:pic>
        <p:nvPicPr>
          <p:cNvPr id="3" name="Picture 2" descr="http://localhost:8000/libs/vik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201" y="1436807"/>
            <a:ext cx="2772100" cy="27721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p:cNvPicPr>
            <a:picLocks noChangeAspect="1"/>
          </p:cNvPicPr>
          <p:nvPr/>
        </p:nvPicPr>
        <p:blipFill>
          <a:blip r:embed="rId4"/>
          <a:stretch>
            <a:fillRect/>
          </a:stretch>
        </p:blipFill>
        <p:spPr>
          <a:xfrm>
            <a:off x="5048250" y="1436807"/>
            <a:ext cx="2743200" cy="2743200"/>
          </a:xfrm>
          <a:prstGeom prst="rect">
            <a:avLst/>
          </a:prstGeom>
        </p:spPr>
      </p:pic>
    </p:spTree>
    <p:extLst>
      <p:ext uri="{BB962C8B-B14F-4D97-AF65-F5344CB8AC3E}">
        <p14:creationId xmlns:p14="http://schemas.microsoft.com/office/powerpoint/2010/main" val="915985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3" name="Text Placeholder 2"/>
          <p:cNvSpPr>
            <a:spLocks noGrp="1"/>
          </p:cNvSpPr>
          <p:nvPr>
            <p:ph type="body" sz="quarter" idx="11"/>
          </p:nvPr>
        </p:nvSpPr>
        <p:spPr>
          <a:xfrm>
            <a:off x="445727" y="2190750"/>
            <a:ext cx="8161349" cy="2691830"/>
          </a:xfrm>
        </p:spPr>
        <p:txBody>
          <a:bodyPr vert="horz" anchor="t">
            <a:noAutofit/>
          </a:bodyPr>
          <a:lstStyle/>
          <a:p>
            <a:pPr marL="0" indent="0" algn="ctr">
              <a:spcAft>
                <a:spcPts val="600"/>
              </a:spcAft>
              <a:buNone/>
            </a:pPr>
            <a:r>
              <a:rPr lang="en-US" sz="4000" dirty="0"/>
              <a:t>The Reactive Manifesto</a:t>
            </a:r>
          </a:p>
          <a:p>
            <a:pPr marL="0" indent="0" algn="ctr">
              <a:buNone/>
            </a:pPr>
            <a:endParaRPr lang="en-US" sz="4000" dirty="0"/>
          </a:p>
          <a:p>
            <a:endParaRPr lang="en-US" sz="1800" dirty="0"/>
          </a:p>
        </p:txBody>
      </p:sp>
      <p:sp>
        <p:nvSpPr>
          <p:cNvPr id="2" name="Title 1"/>
          <p:cNvSpPr>
            <a:spLocks noGrp="1"/>
          </p:cNvSpPr>
          <p:nvPr>
            <p:ph type="title"/>
          </p:nvPr>
        </p:nvSpPr>
        <p:spPr>
          <a:xfrm>
            <a:off x="457200" y="424379"/>
            <a:ext cx="8137566" cy="619167"/>
          </a:xfrm>
        </p:spPr>
        <p:txBody>
          <a:bodyPr>
            <a:normAutofit/>
          </a:bodyPr>
          <a:lstStyle/>
          <a:p>
            <a:r>
              <a:rPr lang="en-US" sz="2700" dirty="0"/>
              <a:t>Reactive Architectures</a:t>
            </a:r>
          </a:p>
        </p:txBody>
      </p:sp>
      <p:sp>
        <p:nvSpPr>
          <p:cNvPr id="10" name="TextBox 9"/>
          <p:cNvSpPr txBox="1"/>
          <p:nvPr/>
        </p:nvSpPr>
        <p:spPr>
          <a:xfrm>
            <a:off x="2277501" y="3447569"/>
            <a:ext cx="450056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tx1"/>
                </a:solidFill>
                <a:latin typeface="Raleway"/>
                <a:cs typeface="Raleway"/>
              </a:rPr>
              <a:t>"Responsive, Resilient, Elastic, &amp; Message Driven" </a:t>
            </a:r>
            <a:endParaRPr lang="en-US" dirty="0">
              <a:solidFill>
                <a:srgbClr val="292D31"/>
              </a:solidFill>
              <a:latin typeface="Raleway"/>
              <a:cs typeface="Raleway"/>
            </a:endParaRPr>
          </a:p>
        </p:txBody>
      </p:sp>
    </p:spTree>
    <p:extLst>
      <p:ext uri="{BB962C8B-B14F-4D97-AF65-F5344CB8AC3E}">
        <p14:creationId xmlns:p14="http://schemas.microsoft.com/office/powerpoint/2010/main" val="3273084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 name="Title 1"/>
          <p:cNvSpPr>
            <a:spLocks noGrp="1"/>
          </p:cNvSpPr>
          <p:nvPr>
            <p:ph type="title"/>
          </p:nvPr>
        </p:nvSpPr>
        <p:spPr>
          <a:xfrm>
            <a:off x="457200" y="424379"/>
            <a:ext cx="8137566" cy="619167"/>
          </a:xfrm>
        </p:spPr>
        <p:txBody>
          <a:bodyPr>
            <a:normAutofit/>
          </a:bodyPr>
          <a:lstStyle/>
          <a:p>
            <a:r>
              <a:rPr lang="en-US" sz="2700" dirty="0">
                <a:solidFill>
                  <a:srgbClr val="FFFFFF"/>
                </a:solidFill>
              </a:rPr>
              <a:t>But why javascript?</a:t>
            </a:r>
          </a:p>
        </p:txBody>
      </p:sp>
      <p:sp>
        <p:nvSpPr>
          <p:cNvPr id="10" name="TextBox 9"/>
          <p:cNvSpPr txBox="1"/>
          <p:nvPr/>
        </p:nvSpPr>
        <p:spPr>
          <a:xfrm>
            <a:off x="457200" y="1666875"/>
            <a:ext cx="709771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000" dirty="0">
                <a:solidFill>
                  <a:srgbClr val="292D31"/>
                </a:solidFill>
                <a:latin typeface="Raleway"/>
                <a:cs typeface="Raleway"/>
              </a:rPr>
              <a:t>Events</a:t>
            </a:r>
          </a:p>
          <a:p>
            <a:pPr marL="342900" indent="-342900">
              <a:buFont typeface="Arial" panose="020B0604020202020204" pitchFamily="34" charset="0"/>
              <a:buChar char="•"/>
            </a:pPr>
            <a:r>
              <a:rPr lang="en-US" sz="2000" dirty="0">
                <a:solidFill>
                  <a:srgbClr val="292D31"/>
                </a:solidFill>
                <a:latin typeface="Raleway"/>
                <a:cs typeface="Raleway"/>
              </a:rPr>
              <a:t>Promises</a:t>
            </a:r>
          </a:p>
          <a:p>
            <a:pPr marL="342900" indent="-342900">
              <a:buFont typeface="Arial" panose="020B0604020202020204" pitchFamily="34" charset="0"/>
              <a:buChar char="•"/>
            </a:pPr>
            <a:r>
              <a:rPr lang="en-US" sz="2000" dirty="0">
                <a:solidFill>
                  <a:srgbClr val="292D31"/>
                </a:solidFill>
                <a:latin typeface="Raleway"/>
                <a:cs typeface="Raleway"/>
              </a:rPr>
              <a:t>Http Calls</a:t>
            </a:r>
          </a:p>
          <a:p>
            <a:pPr marL="342900" indent="-342900">
              <a:buFont typeface="Arial" panose="020B0604020202020204" pitchFamily="34" charset="0"/>
              <a:buChar char="•"/>
            </a:pPr>
            <a:r>
              <a:rPr lang="en-US" sz="2000" dirty="0">
                <a:solidFill>
                  <a:srgbClr val="292D31"/>
                </a:solidFill>
                <a:latin typeface="Raleway"/>
                <a:cs typeface="Raleway"/>
              </a:rPr>
              <a:t>Web Sockets</a:t>
            </a:r>
          </a:p>
          <a:p>
            <a:pPr marL="342900" indent="-342900">
              <a:buFont typeface="Arial" panose="020B0604020202020204" pitchFamily="34" charset="0"/>
              <a:buChar char="•"/>
            </a:pPr>
            <a:r>
              <a:rPr lang="en-US" sz="2000" dirty="0">
                <a:solidFill>
                  <a:srgbClr val="292D31"/>
                </a:solidFill>
                <a:latin typeface="Raleway"/>
                <a:cs typeface="Raleway"/>
              </a:rPr>
              <a:t>Multiple Sources</a:t>
            </a:r>
          </a:p>
          <a:p>
            <a:pPr marL="342900" indent="-342900">
              <a:buFont typeface="Arial" panose="020B0604020202020204" pitchFamily="34" charset="0"/>
              <a:buChar char="•"/>
            </a:pPr>
            <a:r>
              <a:rPr lang="en-US" sz="2000" dirty="0">
                <a:solidFill>
                  <a:schemeClr val="tx1"/>
                </a:solidFill>
                <a:latin typeface="Raleway"/>
                <a:cs typeface="Raleway"/>
              </a:rPr>
              <a:t>Modular</a:t>
            </a:r>
          </a:p>
        </p:txBody>
      </p:sp>
    </p:spTree>
    <p:extLst>
      <p:ext uri="{BB962C8B-B14F-4D97-AF65-F5344CB8AC3E}">
        <p14:creationId xmlns:p14="http://schemas.microsoft.com/office/powerpoint/2010/main" val="3464400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 name="Title 1"/>
          <p:cNvSpPr>
            <a:spLocks noGrp="1"/>
          </p:cNvSpPr>
          <p:nvPr>
            <p:ph type="title"/>
          </p:nvPr>
        </p:nvSpPr>
        <p:spPr>
          <a:xfrm>
            <a:off x="457200" y="424379"/>
            <a:ext cx="8137566" cy="619167"/>
          </a:xfrm>
        </p:spPr>
        <p:txBody>
          <a:bodyPr>
            <a:normAutofit/>
          </a:bodyPr>
          <a:lstStyle/>
          <a:p>
            <a:r>
              <a:rPr lang="en-US" sz="2700" dirty="0">
                <a:solidFill>
                  <a:srgbClr val="FFFFFF"/>
                </a:solidFill>
              </a:rPr>
              <a:t>Downsides</a:t>
            </a:r>
          </a:p>
        </p:txBody>
      </p:sp>
      <p:sp>
        <p:nvSpPr>
          <p:cNvPr id="10" name="TextBox 9"/>
          <p:cNvSpPr txBox="1"/>
          <p:nvPr/>
        </p:nvSpPr>
        <p:spPr>
          <a:xfrm>
            <a:off x="457200" y="1666875"/>
            <a:ext cx="709771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000" dirty="0">
                <a:solidFill>
                  <a:srgbClr val="292D31"/>
                </a:solidFill>
                <a:latin typeface="Raleway"/>
                <a:cs typeface="Raleway"/>
              </a:rPr>
              <a:t>Modularity can be confusing</a:t>
            </a:r>
          </a:p>
          <a:p>
            <a:pPr marL="342900" indent="-342900">
              <a:buFont typeface="Arial" panose="020B0604020202020204" pitchFamily="34" charset="0"/>
              <a:buChar char="•"/>
            </a:pPr>
            <a:r>
              <a:rPr lang="en-US" sz="2000" dirty="0">
                <a:solidFill>
                  <a:srgbClr val="292D31"/>
                </a:solidFill>
                <a:latin typeface="Raleway"/>
                <a:cs typeface="Raleway"/>
              </a:rPr>
              <a:t>Documentation is good, but scattered</a:t>
            </a:r>
          </a:p>
          <a:p>
            <a:pPr marL="342900" indent="-342900">
              <a:buFont typeface="Arial" panose="020B0604020202020204" pitchFamily="34" charset="0"/>
              <a:buChar char="•"/>
            </a:pPr>
            <a:r>
              <a:rPr lang="en-US" sz="2000" dirty="0">
                <a:solidFill>
                  <a:srgbClr val="292D31"/>
                </a:solidFill>
                <a:latin typeface="Raleway"/>
                <a:cs typeface="Raleway"/>
              </a:rPr>
              <a:t>Large footprint, especially if you aren't careful</a:t>
            </a:r>
          </a:p>
        </p:txBody>
      </p:sp>
    </p:spTree>
    <p:extLst>
      <p:ext uri="{BB962C8B-B14F-4D97-AF65-F5344CB8AC3E}">
        <p14:creationId xmlns:p14="http://schemas.microsoft.com/office/powerpoint/2010/main" val="3207020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 name="Title 1"/>
          <p:cNvSpPr>
            <a:spLocks noGrp="1"/>
          </p:cNvSpPr>
          <p:nvPr>
            <p:ph type="title"/>
          </p:nvPr>
        </p:nvSpPr>
        <p:spPr>
          <a:xfrm>
            <a:off x="457200" y="424379"/>
            <a:ext cx="8137566" cy="619167"/>
          </a:xfrm>
        </p:spPr>
        <p:txBody>
          <a:bodyPr>
            <a:normAutofit/>
          </a:bodyPr>
          <a:lstStyle/>
          <a:p>
            <a:r>
              <a:rPr lang="en-US" sz="2700" dirty="0">
                <a:solidFill>
                  <a:srgbClr val="FFFFFF"/>
                </a:solidFill>
              </a:rPr>
              <a:t>But why javascript?</a:t>
            </a:r>
          </a:p>
        </p:txBody>
      </p:sp>
      <p:pic>
        <p:nvPicPr>
          <p:cNvPr id="3" name="Picture 2" descr="http://localhost:8000/libs/vik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201" y="1436807"/>
            <a:ext cx="2772100" cy="2772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p:cNvPicPr>
            <a:picLocks noChangeAspect="1"/>
          </p:cNvPicPr>
          <p:nvPr/>
        </p:nvPicPr>
        <p:blipFill>
          <a:blip r:embed="rId4"/>
          <a:stretch>
            <a:fillRect/>
          </a:stretch>
        </p:blipFill>
        <p:spPr>
          <a:xfrm>
            <a:off x="4819650" y="1326281"/>
            <a:ext cx="2992287" cy="2992287"/>
          </a:xfrm>
          <a:prstGeom prst="rect">
            <a:avLst/>
          </a:prstGeom>
        </p:spPr>
      </p:pic>
    </p:spTree>
    <p:extLst>
      <p:ext uri="{BB962C8B-B14F-4D97-AF65-F5344CB8AC3E}">
        <p14:creationId xmlns:p14="http://schemas.microsoft.com/office/powerpoint/2010/main" val="233469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 name="Title 1"/>
          <p:cNvSpPr>
            <a:spLocks noGrp="1"/>
          </p:cNvSpPr>
          <p:nvPr>
            <p:ph type="title"/>
          </p:nvPr>
        </p:nvSpPr>
        <p:spPr>
          <a:xfrm>
            <a:off x="457200" y="424379"/>
            <a:ext cx="8137566" cy="619167"/>
          </a:xfrm>
        </p:spPr>
        <p:txBody>
          <a:bodyPr>
            <a:normAutofit/>
          </a:bodyPr>
          <a:lstStyle/>
          <a:p>
            <a:r>
              <a:rPr lang="en-US" sz="2700" cap="none" dirty="0" err="1"/>
              <a:t>RxJS</a:t>
            </a:r>
            <a:endParaRPr lang="en-US" sz="2700" dirty="0"/>
          </a:p>
        </p:txBody>
      </p:sp>
      <p:sp>
        <p:nvSpPr>
          <p:cNvPr id="10" name="Text Placeholder 9"/>
          <p:cNvSpPr>
            <a:spLocks noGrp="1"/>
          </p:cNvSpPr>
          <p:nvPr>
            <p:ph type="body" sz="quarter" idx="11"/>
          </p:nvPr>
        </p:nvSpPr>
        <p:spPr>
          <a:xfrm>
            <a:off x="3127375" y="1242397"/>
            <a:ext cx="5970588" cy="3697903"/>
          </a:xfrm>
        </p:spPr>
        <p:txBody>
          <a:bodyPr vert="horz" anchor="t"/>
          <a:lstStyle/>
          <a:p>
            <a:r>
              <a:rPr lang="en-US" sz="1400" dirty="0">
                <a:solidFill>
                  <a:schemeClr val="tx1"/>
                </a:solidFill>
              </a:rPr>
              <a:t>Overview of reactive architecture</a:t>
            </a:r>
          </a:p>
          <a:p>
            <a:pPr lvl="1"/>
            <a:r>
              <a:rPr lang="en-US" sz="1400" dirty="0">
                <a:solidFill>
                  <a:schemeClr val="tx1"/>
                </a:solidFill>
              </a:rPr>
              <a:t>why would </a:t>
            </a:r>
            <a:r>
              <a:rPr lang="en-US" sz="1400" dirty="0" err="1">
                <a:solidFill>
                  <a:schemeClr val="tx1"/>
                </a:solidFill>
              </a:rPr>
              <a:t>i</a:t>
            </a:r>
            <a:r>
              <a:rPr lang="en-US" sz="1400" dirty="0">
                <a:solidFill>
                  <a:schemeClr val="tx1"/>
                </a:solidFill>
              </a:rPr>
              <a:t> use it (promises are good?)</a:t>
            </a:r>
          </a:p>
          <a:p>
            <a:pPr lvl="1"/>
            <a:r>
              <a:rPr lang="en-US" sz="1400" dirty="0">
                <a:solidFill>
                  <a:schemeClr val="tx1"/>
                </a:solidFill>
              </a:rPr>
              <a:t>Lots of implementations</a:t>
            </a:r>
          </a:p>
          <a:p>
            <a:pPr lvl="1"/>
            <a:r>
              <a:rPr lang="en-US" sz="1400" dirty="0">
                <a:solidFill>
                  <a:schemeClr val="tx1"/>
                </a:solidFill>
              </a:rPr>
              <a:t>Use cases</a:t>
            </a:r>
          </a:p>
          <a:p>
            <a:r>
              <a:rPr lang="en-US" sz="1400" dirty="0">
                <a:solidFill>
                  <a:schemeClr val="tx1"/>
                </a:solidFill>
              </a:rPr>
              <a:t>What is RxJS</a:t>
            </a:r>
          </a:p>
          <a:p>
            <a:r>
              <a:rPr lang="en-US" sz="1400" dirty="0">
                <a:solidFill>
                  <a:schemeClr val="tx1"/>
                </a:solidFill>
              </a:rPr>
              <a:t>Why would you use RxJS</a:t>
            </a:r>
          </a:p>
          <a:p>
            <a:pPr lvl="1"/>
            <a:r>
              <a:rPr lang="en-US" sz="1400" dirty="0">
                <a:solidFill>
                  <a:schemeClr val="tx1"/>
                </a:solidFill>
              </a:rPr>
              <a:t>Endorsed by Angular and Angular is HOT</a:t>
            </a:r>
          </a:p>
          <a:p>
            <a:pPr lvl="1"/>
            <a:r>
              <a:rPr lang="en-US" sz="1400" dirty="0">
                <a:solidFill>
                  <a:schemeClr val="tx1"/>
                </a:solidFill>
              </a:rPr>
              <a:t>Supports many JavaScript concepts (promise, events)</a:t>
            </a:r>
          </a:p>
          <a:p>
            <a:pPr lvl="1"/>
            <a:r>
              <a:rPr lang="en-US" sz="1400" dirty="0">
                <a:solidFill>
                  <a:schemeClr val="tx1"/>
                </a:solidFill>
              </a:rPr>
              <a:t>Benefits over other solutions</a:t>
            </a:r>
          </a:p>
          <a:p>
            <a:pPr lvl="1"/>
            <a:r>
              <a:rPr lang="en-US" sz="1400" dirty="0">
                <a:solidFill>
                  <a:schemeClr val="tx1"/>
                </a:solidFill>
              </a:rPr>
              <a:t>Downside (size (but it is modular))</a:t>
            </a:r>
          </a:p>
          <a:p>
            <a:r>
              <a:rPr lang="en-US" sz="1400" dirty="0">
                <a:solidFill>
                  <a:schemeClr val="tx1"/>
                </a:solidFill>
              </a:rPr>
              <a:t>Observables</a:t>
            </a:r>
          </a:p>
          <a:p>
            <a:r>
              <a:rPr lang="en-US" sz="1400" dirty="0">
                <a:solidFill>
                  <a:schemeClr val="tx1"/>
                </a:solidFill>
              </a:rPr>
              <a:t>Observers</a:t>
            </a:r>
          </a:p>
          <a:p>
            <a:r>
              <a:rPr lang="en-US" sz="1400" dirty="0">
                <a:solidFill>
                  <a:schemeClr val="tx1"/>
                </a:solidFill>
              </a:rPr>
              <a:t>Subject</a:t>
            </a:r>
          </a:p>
          <a:p>
            <a:r>
              <a:rPr lang="en-US" sz="1400" dirty="0">
                <a:solidFill>
                  <a:schemeClr val="tx1"/>
                </a:solidFill>
              </a:rPr>
              <a:t>Funnel Diagram</a:t>
            </a:r>
          </a:p>
          <a:p>
            <a:r>
              <a:rPr lang="en-US" sz="1400" dirty="0">
                <a:solidFill>
                  <a:schemeClr val="tx1"/>
                </a:solidFill>
              </a:rPr>
              <a:t>Common Operators</a:t>
            </a:r>
          </a:p>
          <a:p>
            <a:r>
              <a:rPr lang="en-US" sz="1400" dirty="0">
                <a:solidFill>
                  <a:schemeClr val="tx1"/>
                </a:solidFill>
              </a:rPr>
              <a:t>Demos</a:t>
            </a:r>
          </a:p>
          <a:p>
            <a:r>
              <a:rPr lang="en-US" sz="1400" dirty="0">
                <a:solidFill>
                  <a:schemeClr val="tx1"/>
                </a:solidFill>
              </a:rPr>
              <a:t>Resources for RxJS</a:t>
            </a:r>
          </a:p>
          <a:p>
            <a:endParaRPr lang="en-US" dirty="0"/>
          </a:p>
        </p:txBody>
      </p:sp>
      <p:pic>
        <p:nvPicPr>
          <p:cNvPr id="19" name="Picture 2" descr="http://localhost:8000/libs/vik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31" y="1513591"/>
            <a:ext cx="2772100" cy="27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355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 name="Title 1"/>
          <p:cNvSpPr>
            <a:spLocks noGrp="1"/>
          </p:cNvSpPr>
          <p:nvPr>
            <p:ph type="title"/>
          </p:nvPr>
        </p:nvSpPr>
        <p:spPr>
          <a:xfrm>
            <a:off x="457200" y="424379"/>
            <a:ext cx="8137566" cy="619167"/>
          </a:xfrm>
        </p:spPr>
        <p:txBody>
          <a:bodyPr>
            <a:normAutofit/>
          </a:bodyPr>
          <a:lstStyle/>
          <a:p>
            <a:r>
              <a:rPr lang="en-US" sz="2700" dirty="0"/>
              <a:t>Observer Pattern</a:t>
            </a:r>
          </a:p>
        </p:txBody>
      </p:sp>
      <p:pic>
        <p:nvPicPr>
          <p:cNvPr id="18" name="Picture 18"/>
          <p:cNvPicPr>
            <a:picLocks noChangeAspect="1"/>
          </p:cNvPicPr>
          <p:nvPr/>
        </p:nvPicPr>
        <p:blipFill>
          <a:blip r:embed="rId3"/>
          <a:stretch>
            <a:fillRect/>
          </a:stretch>
        </p:blipFill>
        <p:spPr>
          <a:xfrm>
            <a:off x="781152" y="1600835"/>
            <a:ext cx="7315200" cy="3023227"/>
          </a:xfrm>
          <a:prstGeom prst="rect">
            <a:avLst/>
          </a:prstGeom>
        </p:spPr>
      </p:pic>
      <p:sp>
        <p:nvSpPr>
          <p:cNvPr id="17" name="Text Placeholder 16"/>
          <p:cNvSpPr>
            <a:spLocks noGrp="1"/>
          </p:cNvSpPr>
          <p:nvPr>
            <p:ph type="body" sz="quarter" idx="11"/>
          </p:nvPr>
        </p:nvSpPr>
        <p:spPr>
          <a:xfrm>
            <a:off x="6000750" y="1635457"/>
            <a:ext cx="1577975" cy="252081"/>
          </a:xfrm>
          <a:solidFill>
            <a:schemeClr val="bg1"/>
          </a:solidFill>
        </p:spPr>
        <p:txBody>
          <a:bodyPr vert="horz" anchor="t"/>
          <a:lstStyle/>
          <a:p>
            <a:pPr marL="0" indent="0">
              <a:buNone/>
            </a:pPr>
            <a:r>
              <a:rPr lang="en-US" sz="1600" b="1" dirty="0">
                <a:solidFill>
                  <a:srgbClr val="C11F2F"/>
                </a:solidFill>
              </a:rPr>
              <a:t>Observable</a:t>
            </a:r>
          </a:p>
        </p:txBody>
      </p:sp>
      <p:sp>
        <p:nvSpPr>
          <p:cNvPr id="21" name="Text Placeholder 16"/>
          <p:cNvSpPr txBox="1">
            <a:spLocks/>
          </p:cNvSpPr>
          <p:nvPr/>
        </p:nvSpPr>
        <p:spPr>
          <a:xfrm>
            <a:off x="2552700" y="1884363"/>
            <a:ext cx="920211" cy="250825"/>
          </a:xfrm>
          <a:prstGeom prst="rect">
            <a:avLst/>
          </a:prstGeom>
          <a:solidFill>
            <a:schemeClr val="bg1"/>
          </a:solidFill>
        </p:spPr>
        <p:txBody>
          <a:bodyPr vert="horz" anchor="t"/>
          <a:lstStyle>
            <a:defPPr marR="0" algn="l" rtl="0">
              <a:lnSpc>
                <a:spcPct val="100000"/>
              </a:lnSpc>
              <a:spcBef>
                <a:spcPts val="0"/>
              </a:spcBef>
              <a:spcAft>
                <a:spcPts val="0"/>
              </a:spcAft>
            </a:defPPr>
            <a:lvl1pPr marL="342900" marR="0" indent="-342900" algn="l" rtl="0" eaLnBrk="1" hangingPunct="1">
              <a:lnSpc>
                <a:spcPct val="100000"/>
              </a:lnSpc>
              <a:spcBef>
                <a:spcPts val="0"/>
              </a:spcBef>
              <a:spcAft>
                <a:spcPts val="0"/>
              </a:spcAft>
              <a:buClr>
                <a:schemeClr val="accent1"/>
              </a:buClr>
              <a:buFont typeface="Lucida Grande"/>
              <a:buChar char="›"/>
              <a:defRPr sz="2000" b="0" i="0" u="none" strike="noStrike" cap="none" baseline="0">
                <a:solidFill>
                  <a:srgbClr val="000000"/>
                </a:solidFill>
                <a:latin typeface="Raleway"/>
                <a:ea typeface="Arial"/>
                <a:cs typeface="Raleway"/>
                <a:sym typeface="Arial"/>
                <a:rtl val="0"/>
              </a:defRPr>
            </a:lvl1pPr>
            <a:lvl2pPr marL="744538" marR="0" indent="-342900" algn="l" rtl="0" eaLnBrk="1" hangingPunct="1">
              <a:lnSpc>
                <a:spcPct val="100000"/>
              </a:lnSpc>
              <a:spcBef>
                <a:spcPts val="0"/>
              </a:spcBef>
              <a:spcAft>
                <a:spcPts val="0"/>
              </a:spcAft>
              <a:buClr>
                <a:schemeClr val="accent1"/>
              </a:buClr>
              <a:buFont typeface="Lucida Grande"/>
              <a:buChar char="›"/>
              <a:tabLst/>
              <a:defRPr sz="2000" b="0" i="0" u="none" strike="noStrike" cap="none" baseline="0">
                <a:solidFill>
                  <a:srgbClr val="000000"/>
                </a:solidFill>
                <a:latin typeface="Raleway"/>
                <a:ea typeface="Arial"/>
                <a:cs typeface="Raleway"/>
                <a:sym typeface="Arial"/>
                <a:rtl val="0"/>
              </a:defRPr>
            </a:lvl2pPr>
            <a:lvl3pPr marL="1085850" marR="0" indent="-342900" algn="l" rtl="0" eaLnBrk="1" hangingPunct="1">
              <a:lnSpc>
                <a:spcPct val="100000"/>
              </a:lnSpc>
              <a:spcBef>
                <a:spcPts val="0"/>
              </a:spcBef>
              <a:spcAft>
                <a:spcPts val="0"/>
              </a:spcAft>
              <a:buClr>
                <a:schemeClr val="accent1"/>
              </a:buClr>
              <a:buFont typeface="Lucida Grande"/>
              <a:buChar char="›"/>
              <a:defRPr sz="2000" b="0" i="0" u="none" strike="noStrike" cap="none" baseline="0">
                <a:solidFill>
                  <a:srgbClr val="000000"/>
                </a:solidFill>
                <a:latin typeface="Raleway"/>
                <a:ea typeface="Arial"/>
                <a:cs typeface="Raleway"/>
                <a:sym typeface="Arial"/>
                <a:rtl val="0"/>
              </a:defRPr>
            </a:lvl3pPr>
            <a:lvl4pPr marL="1487488" marR="0" indent="-342900" algn="l" rtl="0" eaLnBrk="1" hangingPunct="1">
              <a:lnSpc>
                <a:spcPct val="100000"/>
              </a:lnSpc>
              <a:spcBef>
                <a:spcPts val="0"/>
              </a:spcBef>
              <a:spcAft>
                <a:spcPts val="0"/>
              </a:spcAft>
              <a:buClr>
                <a:schemeClr val="accent1"/>
              </a:buClr>
              <a:buFont typeface="Lucida Grande"/>
              <a:buChar char="›"/>
              <a:defRPr sz="2000" b="0" i="0" u="none" strike="noStrike" cap="none" baseline="0">
                <a:solidFill>
                  <a:srgbClr val="000000"/>
                </a:solidFill>
                <a:latin typeface="Raleway"/>
                <a:ea typeface="Arial"/>
                <a:cs typeface="Raleway"/>
                <a:sym typeface="Arial"/>
                <a:rtl val="0"/>
              </a:defRPr>
            </a:lvl4pPr>
            <a:lvl5pPr marL="1828800" marR="0" indent="-342900" algn="l" rtl="0" eaLnBrk="1" hangingPunct="1">
              <a:lnSpc>
                <a:spcPct val="100000"/>
              </a:lnSpc>
              <a:spcBef>
                <a:spcPts val="0"/>
              </a:spcBef>
              <a:spcAft>
                <a:spcPts val="0"/>
              </a:spcAft>
              <a:buClr>
                <a:schemeClr val="accent1"/>
              </a:buClr>
              <a:buFont typeface="Lucida Grande"/>
              <a:buChar char="›"/>
              <a:tabLst/>
              <a:defRPr sz="2000" b="0" i="0" u="none" strike="noStrike" cap="none" baseline="0">
                <a:solidFill>
                  <a:srgbClr val="000000"/>
                </a:solidFill>
                <a:latin typeface="Raleway"/>
                <a:ea typeface="Arial"/>
                <a:cs typeface="Raleway"/>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indent="0">
              <a:buFont typeface="Lucida Grande"/>
              <a:buNone/>
            </a:pPr>
            <a:r>
              <a:rPr lang="en-US" sz="1200" b="1" dirty="0">
                <a:solidFill>
                  <a:srgbClr val="C11F2F"/>
                </a:solidFill>
              </a:rPr>
              <a:t>Observer</a:t>
            </a:r>
            <a:endParaRPr lang="en-US" sz="1100" b="1" dirty="0">
              <a:solidFill>
                <a:srgbClr val="C11F2F"/>
              </a:solidFill>
            </a:endParaRPr>
          </a:p>
        </p:txBody>
      </p:sp>
    </p:spTree>
    <p:extLst>
      <p:ext uri="{BB962C8B-B14F-4D97-AF65-F5344CB8AC3E}">
        <p14:creationId xmlns:p14="http://schemas.microsoft.com/office/powerpoint/2010/main" val="372062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3" name="Text Placeholder 2"/>
          <p:cNvSpPr>
            <a:spLocks noGrp="1"/>
          </p:cNvSpPr>
          <p:nvPr>
            <p:ph type="body" sz="quarter" idx="11"/>
          </p:nvPr>
        </p:nvSpPr>
        <p:spPr>
          <a:xfrm>
            <a:off x="474345" y="1608789"/>
            <a:ext cx="8161349" cy="2691830"/>
          </a:xfrm>
        </p:spPr>
        <p:txBody>
          <a:bodyPr vert="horz" anchor="t">
            <a:noAutofit/>
          </a:bodyPr>
          <a:lstStyle/>
          <a:p>
            <a:pPr>
              <a:spcAft>
                <a:spcPts val="600"/>
              </a:spcAft>
            </a:pPr>
            <a:r>
              <a:rPr lang="en-US" sz="1800" dirty="0">
                <a:solidFill>
                  <a:srgbClr val="24292E"/>
                </a:solidFill>
              </a:rPr>
              <a:t>The object that sends notifications (the provider)</a:t>
            </a:r>
          </a:p>
          <a:p>
            <a:pPr>
              <a:spcAft>
                <a:spcPts val="600"/>
              </a:spcAft>
            </a:pPr>
            <a:r>
              <a:rPr lang="en-US" sz="1800" dirty="0">
                <a:solidFill>
                  <a:srgbClr val="24292E"/>
                </a:solidFill>
              </a:rPr>
              <a:t>Notifications can be influenced using operators</a:t>
            </a:r>
          </a:p>
          <a:p>
            <a:pPr>
              <a:spcAft>
                <a:spcPts val="600"/>
              </a:spcAft>
            </a:pPr>
            <a:r>
              <a:rPr lang="en-US" sz="1800" dirty="0">
                <a:solidFill>
                  <a:srgbClr val="24292E"/>
                </a:solidFill>
              </a:rPr>
              <a:t>Data in notifications can be modified</a:t>
            </a:r>
          </a:p>
          <a:p>
            <a:pPr>
              <a:spcAft>
                <a:spcPts val="600"/>
              </a:spcAft>
            </a:pPr>
            <a:r>
              <a:rPr lang="en-US" sz="1800" dirty="0">
                <a:solidFill>
                  <a:srgbClr val="24292E"/>
                </a:solidFill>
              </a:rPr>
              <a:t>Has three events it emits: onNext, onError, onComplete</a:t>
            </a:r>
          </a:p>
          <a:p>
            <a:r>
              <a:rPr lang="en-US" sz="1800" dirty="0">
                <a:solidFill>
                  <a:srgbClr val="24292E"/>
                </a:solidFill>
              </a:rPr>
              <a:t>Can be observed</a:t>
            </a:r>
          </a:p>
          <a:p>
            <a:endParaRPr lang="en-US" sz="1800" dirty="0">
              <a:solidFill>
                <a:srgbClr val="24292E"/>
              </a:solidFill>
            </a:endParaRPr>
          </a:p>
          <a:p>
            <a:r>
              <a:rPr lang="en-US" sz="1800" b="1" dirty="0">
                <a:solidFill>
                  <a:srgbClr val="C11F2F"/>
                </a:solidFill>
              </a:rPr>
              <a:t>Extensions</a:t>
            </a:r>
          </a:p>
          <a:p>
            <a:pPr lvl="1"/>
            <a:r>
              <a:rPr lang="en-US" sz="1800" b="1" dirty="0">
                <a:solidFill>
                  <a:srgbClr val="74378A"/>
                </a:solidFill>
              </a:rPr>
              <a:t>ConnectableObservable </a:t>
            </a:r>
            <a:r>
              <a:rPr lang="en-US" sz="1800" dirty="0">
                <a:solidFill>
                  <a:srgbClr val="24292E"/>
                </a:solidFill>
              </a:rPr>
              <a:t>– Waits for .connect() before notifying</a:t>
            </a:r>
          </a:p>
          <a:p>
            <a:pPr lvl="1"/>
            <a:endParaRPr lang="en-US" sz="1800" dirty="0">
              <a:solidFill>
                <a:srgbClr val="24292E"/>
              </a:solidFill>
            </a:endParaRPr>
          </a:p>
          <a:p>
            <a:endParaRPr lang="en-US" sz="1800" dirty="0"/>
          </a:p>
        </p:txBody>
      </p:sp>
      <p:sp>
        <p:nvSpPr>
          <p:cNvPr id="2" name="Title 1"/>
          <p:cNvSpPr>
            <a:spLocks noGrp="1"/>
          </p:cNvSpPr>
          <p:nvPr>
            <p:ph type="title"/>
          </p:nvPr>
        </p:nvSpPr>
        <p:spPr>
          <a:xfrm>
            <a:off x="457200" y="424379"/>
            <a:ext cx="8137566" cy="619167"/>
          </a:xfrm>
        </p:spPr>
        <p:txBody>
          <a:bodyPr>
            <a:normAutofit/>
          </a:bodyPr>
          <a:lstStyle/>
          <a:p>
            <a:r>
              <a:rPr lang="en-US" sz="2700" dirty="0"/>
              <a:t>Observable</a:t>
            </a:r>
            <a:endParaRPr lang="en-US" sz="2700" dirty="0">
              <a:solidFill>
                <a:schemeClr val="tx1"/>
              </a:solidFill>
            </a:endParaRPr>
          </a:p>
        </p:txBody>
      </p:sp>
    </p:spTree>
    <p:extLst>
      <p:ext uri="{BB962C8B-B14F-4D97-AF65-F5344CB8AC3E}">
        <p14:creationId xmlns:p14="http://schemas.microsoft.com/office/powerpoint/2010/main" val="2682051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3" name="Text Placeholder 2"/>
          <p:cNvSpPr>
            <a:spLocks noGrp="1"/>
          </p:cNvSpPr>
          <p:nvPr>
            <p:ph type="body" sz="quarter" idx="11"/>
          </p:nvPr>
        </p:nvSpPr>
        <p:spPr>
          <a:xfrm>
            <a:off x="474345" y="1608789"/>
            <a:ext cx="8161349" cy="2691830"/>
          </a:xfrm>
        </p:spPr>
        <p:txBody>
          <a:bodyPr vert="horz" anchor="t">
            <a:noAutofit/>
          </a:bodyPr>
          <a:lstStyle/>
          <a:p>
            <a:pPr>
              <a:spcAft>
                <a:spcPts val="600"/>
              </a:spcAft>
            </a:pPr>
            <a:r>
              <a:rPr lang="en-US" sz="1800" dirty="0"/>
              <a:t>Listens for events from the object it is subscribed to</a:t>
            </a:r>
          </a:p>
          <a:p>
            <a:endParaRPr lang="en-US" sz="1800" dirty="0"/>
          </a:p>
        </p:txBody>
      </p:sp>
      <p:sp>
        <p:nvSpPr>
          <p:cNvPr id="2" name="Title 1"/>
          <p:cNvSpPr>
            <a:spLocks noGrp="1"/>
          </p:cNvSpPr>
          <p:nvPr>
            <p:ph type="title"/>
          </p:nvPr>
        </p:nvSpPr>
        <p:spPr>
          <a:xfrm>
            <a:off x="457200" y="424379"/>
            <a:ext cx="8137566" cy="619167"/>
          </a:xfrm>
        </p:spPr>
        <p:txBody>
          <a:bodyPr>
            <a:normAutofit/>
          </a:bodyPr>
          <a:lstStyle/>
          <a:p>
            <a:r>
              <a:rPr lang="en-US" sz="2700" dirty="0"/>
              <a:t>Observers</a:t>
            </a:r>
          </a:p>
        </p:txBody>
      </p:sp>
    </p:spTree>
    <p:extLst>
      <p:ext uri="{BB962C8B-B14F-4D97-AF65-F5344CB8AC3E}">
        <p14:creationId xmlns:p14="http://schemas.microsoft.com/office/powerpoint/2010/main" val="1789299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3" name="Text Placeholder 2"/>
          <p:cNvSpPr>
            <a:spLocks noGrp="1"/>
          </p:cNvSpPr>
          <p:nvPr>
            <p:ph type="body" sz="quarter" idx="11"/>
          </p:nvPr>
        </p:nvSpPr>
        <p:spPr>
          <a:xfrm>
            <a:off x="474663" y="1608138"/>
            <a:ext cx="8376997" cy="2692400"/>
          </a:xfrm>
        </p:spPr>
        <p:txBody>
          <a:bodyPr vert="horz" anchor="t">
            <a:noAutofit/>
          </a:bodyPr>
          <a:lstStyle/>
          <a:p>
            <a:pPr>
              <a:spcAft>
                <a:spcPts val="600"/>
              </a:spcAft>
            </a:pPr>
            <a:r>
              <a:rPr lang="en-US" sz="1800"/>
              <a:t>Is both an Observable and an Observer</a:t>
            </a:r>
          </a:p>
          <a:p>
            <a:r>
              <a:rPr lang="en-US" sz="1800"/>
              <a:t>Can be subscribed to</a:t>
            </a:r>
          </a:p>
          <a:p>
            <a:r>
              <a:rPr lang="en-US" sz="1800"/>
              <a:t>Can subscribe to an Observable</a:t>
            </a:r>
          </a:p>
          <a:p>
            <a:endParaRPr lang="en-US" sz="1800" dirty="0"/>
          </a:p>
          <a:p>
            <a:r>
              <a:rPr lang="en-US" sz="1800" b="1" dirty="0">
                <a:solidFill>
                  <a:srgbClr val="C11F2F"/>
                </a:solidFill>
              </a:rPr>
              <a:t>Extensions</a:t>
            </a:r>
          </a:p>
          <a:p>
            <a:pPr lvl="1"/>
            <a:r>
              <a:rPr lang="en-US" sz="1800" b="1" dirty="0">
                <a:solidFill>
                  <a:srgbClr val="74378A"/>
                </a:solidFill>
              </a:rPr>
              <a:t>ReplaySubject </a:t>
            </a:r>
            <a:r>
              <a:rPr lang="en-US" sz="1800"/>
              <a:t>– stores all published values and replays on subscribe</a:t>
            </a:r>
          </a:p>
          <a:p>
            <a:pPr lvl="1"/>
            <a:r>
              <a:rPr lang="en-US" sz="1800" b="1" dirty="0">
                <a:solidFill>
                  <a:srgbClr val="74378A"/>
                </a:solidFill>
              </a:rPr>
              <a:t>BehaviorSubject </a:t>
            </a:r>
            <a:r>
              <a:rPr lang="en-US" sz="1800" dirty="0"/>
              <a:t>– stores most recent value and </a:t>
            </a:r>
            <a:r>
              <a:rPr lang="en-US" sz="1800"/>
              <a:t>replays on subscribe</a:t>
            </a:r>
          </a:p>
          <a:p>
            <a:pPr lvl="1"/>
            <a:r>
              <a:rPr lang="en-US" sz="1800" b="1" dirty="0">
                <a:solidFill>
                  <a:srgbClr val="74378A"/>
                </a:solidFill>
              </a:rPr>
              <a:t>AsyncSubject </a:t>
            </a:r>
            <a:r>
              <a:rPr lang="en-US" sz="1800"/>
              <a:t>– replays most recent value even after complete</a:t>
            </a:r>
          </a:p>
          <a:p>
            <a:endParaRPr lang="en-US" sz="1800" dirty="0"/>
          </a:p>
        </p:txBody>
      </p:sp>
      <p:sp>
        <p:nvSpPr>
          <p:cNvPr id="2" name="Title 1"/>
          <p:cNvSpPr>
            <a:spLocks noGrp="1"/>
          </p:cNvSpPr>
          <p:nvPr>
            <p:ph type="title"/>
          </p:nvPr>
        </p:nvSpPr>
        <p:spPr>
          <a:xfrm>
            <a:off x="457200" y="424379"/>
            <a:ext cx="8137566" cy="619167"/>
          </a:xfrm>
        </p:spPr>
        <p:txBody>
          <a:bodyPr>
            <a:normAutofit/>
          </a:bodyPr>
          <a:lstStyle/>
          <a:p>
            <a:r>
              <a:rPr lang="en-US" sz="2700" dirty="0">
                <a:solidFill>
                  <a:srgbClr val="FFFFFF"/>
                </a:solidFill>
              </a:rPr>
              <a:t>Subjects</a:t>
            </a:r>
          </a:p>
        </p:txBody>
      </p:sp>
    </p:spTree>
    <p:extLst>
      <p:ext uri="{BB962C8B-B14F-4D97-AF65-F5344CB8AC3E}">
        <p14:creationId xmlns:p14="http://schemas.microsoft.com/office/powerpoint/2010/main" val="47716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5E3A436-1048-CA4E-9C3F-FCB70029503E}" type="slidenum">
              <a:rPr lang="en-US" smtClean="0"/>
              <a:pPr/>
              <a:t>28</a:t>
            </a:fld>
            <a:endParaRPr lang="en-US" dirty="0"/>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endParaRPr lang="en-US"/>
          </a:p>
        </p:txBody>
      </p:sp>
      <p:pic>
        <p:nvPicPr>
          <p:cNvPr id="5" name="Picture 5"/>
          <p:cNvPicPr>
            <a:picLocks noChangeAspect="1"/>
          </p:cNvPicPr>
          <p:nvPr/>
        </p:nvPicPr>
        <p:blipFill>
          <a:blip r:embed="rId3"/>
          <a:stretch>
            <a:fillRect/>
          </a:stretch>
        </p:blipFill>
        <p:spPr>
          <a:xfrm>
            <a:off x="1695672" y="1485900"/>
            <a:ext cx="5334038" cy="3108037"/>
          </a:xfrm>
          <a:prstGeom prst="rect">
            <a:avLst/>
          </a:prstGeom>
        </p:spPr>
      </p:pic>
    </p:spTree>
    <p:extLst>
      <p:ext uri="{BB962C8B-B14F-4D97-AF65-F5344CB8AC3E}">
        <p14:creationId xmlns:p14="http://schemas.microsoft.com/office/powerpoint/2010/main" val="3955367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a:t>
            </a:r>
            <a:endParaRPr lang="en-US">
              <a:solidFill>
                <a:schemeClr val="tx1"/>
              </a:solidFill>
            </a:endParaRPr>
          </a:p>
        </p:txBody>
      </p:sp>
      <p:sp>
        <p:nvSpPr>
          <p:cNvPr id="3" name="Slide Number Placeholder 2"/>
          <p:cNvSpPr>
            <a:spLocks noGrp="1"/>
          </p:cNvSpPr>
          <p:nvPr>
            <p:ph type="sldNum" sz="quarter" idx="4"/>
          </p:nvPr>
        </p:nvSpPr>
        <p:spPr/>
        <p:txBody>
          <a:bodyPr/>
          <a:lstStyle/>
          <a:p>
            <a:fld id="{95E3A436-1048-CA4E-9C3F-FCB70029503E}" type="slidenum">
              <a:rPr lang="en-US" smtClean="0"/>
              <a:pPr/>
              <a:t>29</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4004" y="1470037"/>
            <a:ext cx="2735447" cy="3027333"/>
          </a:xfrm>
          <a:prstGeom prst="rect">
            <a:avLst/>
          </a:prstGeom>
        </p:spPr>
      </p:pic>
      <p:sp>
        <p:nvSpPr>
          <p:cNvPr id="7" name="Text Placeholder 6"/>
          <p:cNvSpPr txBox="1">
            <a:spLocks/>
          </p:cNvSpPr>
          <p:nvPr/>
        </p:nvSpPr>
        <p:spPr>
          <a:xfrm>
            <a:off x="6250574" y="2280041"/>
            <a:ext cx="2393950" cy="1358900"/>
          </a:xfrm>
          <a:prstGeom prst="rect">
            <a:avLst/>
          </a:prstGeom>
        </p:spPr>
        <p:txBody>
          <a:bodyPr vert="horz" anchor="ctr"/>
          <a:lstStyle>
            <a:defPPr marR="0" algn="l" rtl="0">
              <a:lnSpc>
                <a:spcPct val="100000"/>
              </a:lnSpc>
              <a:spcBef>
                <a:spcPts val="0"/>
              </a:spcBef>
              <a:spcAft>
                <a:spcPts val="0"/>
              </a:spcAft>
            </a:defPPr>
            <a:lvl1pPr marR="0" algn="ctr" rtl="0" eaLnBrk="1" hangingPunct="1">
              <a:lnSpc>
                <a:spcPct val="100000"/>
              </a:lnSpc>
              <a:spcBef>
                <a:spcPts val="0"/>
              </a:spcBef>
              <a:spcAft>
                <a:spcPts val="0"/>
              </a:spcAft>
              <a:buNone/>
              <a:defRPr sz="1800" b="1" i="0" u="none" strike="noStrike" cap="all" baseline="0">
                <a:solidFill>
                  <a:srgbClr val="AF272F"/>
                </a:solidFill>
                <a:latin typeface="Raleway"/>
                <a:ea typeface="Raleway"/>
                <a:cs typeface="Raleway"/>
                <a:sym typeface="Arial"/>
                <a:rtl val="0"/>
              </a:defRPr>
            </a:lvl1pPr>
            <a:lvl2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2pPr>
            <a:lvl3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3pPr>
            <a:lvl4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4pPr>
            <a:lvl5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a:t>Combination</a:t>
            </a: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48857" t="10048" r="5990" b="9719"/>
          <a:stretch/>
        </p:blipFill>
        <p:spPr>
          <a:xfrm>
            <a:off x="390864" y="1532662"/>
            <a:ext cx="2763683" cy="3267316"/>
          </a:xfrm>
          <a:prstGeom prst="rect">
            <a:avLst/>
          </a:prstGeom>
        </p:spPr>
      </p:pic>
      <p:sp>
        <p:nvSpPr>
          <p:cNvPr id="9" name="Text Placeholder 6"/>
          <p:cNvSpPr txBox="1">
            <a:spLocks/>
          </p:cNvSpPr>
          <p:nvPr/>
        </p:nvSpPr>
        <p:spPr>
          <a:xfrm>
            <a:off x="575730" y="2486870"/>
            <a:ext cx="2393950" cy="1358900"/>
          </a:xfrm>
          <a:prstGeom prst="rect">
            <a:avLst/>
          </a:prstGeom>
        </p:spPr>
        <p:txBody>
          <a:bodyPr vert="horz" anchor="ctr"/>
          <a:lstStyle>
            <a:defPPr marR="0" algn="l" rtl="0">
              <a:lnSpc>
                <a:spcPct val="100000"/>
              </a:lnSpc>
              <a:spcBef>
                <a:spcPts val="0"/>
              </a:spcBef>
              <a:spcAft>
                <a:spcPts val="0"/>
              </a:spcAft>
            </a:defPPr>
            <a:lvl1pPr marR="0" algn="ctr" rtl="0" eaLnBrk="1" hangingPunct="1">
              <a:lnSpc>
                <a:spcPct val="100000"/>
              </a:lnSpc>
              <a:spcBef>
                <a:spcPts val="0"/>
              </a:spcBef>
              <a:spcAft>
                <a:spcPts val="0"/>
              </a:spcAft>
              <a:buNone/>
              <a:defRPr sz="1800" b="1" i="0" u="none" strike="noStrike" cap="all" baseline="0">
                <a:solidFill>
                  <a:srgbClr val="AF272F"/>
                </a:solidFill>
                <a:latin typeface="Raleway"/>
                <a:ea typeface="Raleway"/>
                <a:cs typeface="Raleway"/>
                <a:sym typeface="Arial"/>
                <a:rtl val="0"/>
              </a:defRPr>
            </a:lvl1pPr>
            <a:lvl2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2pPr>
            <a:lvl3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3pPr>
            <a:lvl4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4pPr>
            <a:lvl5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dirty="0">
                <a:solidFill>
                  <a:srgbClr val="292D31"/>
                </a:solidFill>
              </a:rPr>
              <a:t>Filtering</a:t>
            </a:r>
            <a:endParaRPr lang="en-US">
              <a:solidFill>
                <a:srgbClr val="292D31"/>
              </a:solidFill>
            </a:endParaRPr>
          </a:p>
        </p:txBody>
      </p:sp>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50087" r="3130"/>
          <a:stretch/>
        </p:blipFill>
        <p:spPr>
          <a:xfrm>
            <a:off x="3316085" y="151950"/>
            <a:ext cx="2655648" cy="3193071"/>
          </a:xfrm>
          <a:prstGeom prst="rect">
            <a:avLst/>
          </a:prstGeom>
        </p:spPr>
      </p:pic>
      <p:sp>
        <p:nvSpPr>
          <p:cNvPr id="11" name="Text Placeholder 6"/>
          <p:cNvSpPr txBox="1">
            <a:spLocks/>
          </p:cNvSpPr>
          <p:nvPr/>
        </p:nvSpPr>
        <p:spPr>
          <a:xfrm>
            <a:off x="3442300" y="985398"/>
            <a:ext cx="2393950" cy="1358900"/>
          </a:xfrm>
          <a:prstGeom prst="rect">
            <a:avLst/>
          </a:prstGeom>
        </p:spPr>
        <p:txBody>
          <a:bodyPr vert="horz" anchor="ctr"/>
          <a:lstStyle>
            <a:defPPr marR="0" algn="l" rtl="0">
              <a:lnSpc>
                <a:spcPct val="100000"/>
              </a:lnSpc>
              <a:spcBef>
                <a:spcPts val="0"/>
              </a:spcBef>
              <a:spcAft>
                <a:spcPts val="0"/>
              </a:spcAft>
            </a:defPPr>
            <a:lvl1pPr marR="0" algn="ctr" rtl="0" eaLnBrk="1" hangingPunct="1">
              <a:lnSpc>
                <a:spcPct val="100000"/>
              </a:lnSpc>
              <a:spcBef>
                <a:spcPts val="0"/>
              </a:spcBef>
              <a:spcAft>
                <a:spcPts val="0"/>
              </a:spcAft>
              <a:buNone/>
              <a:defRPr sz="1800" b="1" i="0" u="none" strike="noStrike" cap="all" baseline="0">
                <a:solidFill>
                  <a:srgbClr val="AF272F"/>
                </a:solidFill>
                <a:latin typeface="Raleway"/>
                <a:ea typeface="Raleway"/>
                <a:cs typeface="Raleway"/>
                <a:sym typeface="Arial"/>
                <a:rtl val="0"/>
              </a:defRPr>
            </a:lvl1pPr>
            <a:lvl2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2pPr>
            <a:lvl3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3pPr>
            <a:lvl4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4pPr>
            <a:lvl5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a:solidFill>
                  <a:srgbClr val="6C797A"/>
                </a:solidFill>
              </a:rPr>
              <a:t>Trans-</a:t>
            </a:r>
          </a:p>
          <a:p>
            <a:r>
              <a:rPr lang="en-US">
                <a:solidFill>
                  <a:schemeClr val="bg2"/>
                </a:solidFill>
              </a:rPr>
              <a:t>formation</a:t>
            </a:r>
            <a:endParaRPr lang="en-US" dirty="0">
              <a:solidFill>
                <a:schemeClr val="tx1"/>
              </a:solidFill>
            </a:endParaRPr>
          </a:p>
        </p:txBody>
      </p:sp>
    </p:spTree>
    <p:extLst>
      <p:ext uri="{BB962C8B-B14F-4D97-AF65-F5344CB8AC3E}">
        <p14:creationId xmlns:p14="http://schemas.microsoft.com/office/powerpoint/2010/main" val="4257335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3" name="Text Placeholder 2"/>
          <p:cNvSpPr>
            <a:spLocks noGrp="1"/>
          </p:cNvSpPr>
          <p:nvPr>
            <p:ph type="body" sz="quarter" idx="11"/>
          </p:nvPr>
        </p:nvSpPr>
        <p:spPr>
          <a:xfrm>
            <a:off x="445727" y="2190750"/>
            <a:ext cx="8161349" cy="2691830"/>
          </a:xfrm>
        </p:spPr>
        <p:txBody>
          <a:bodyPr vert="horz" anchor="t">
            <a:noAutofit/>
          </a:bodyPr>
          <a:lstStyle/>
          <a:p>
            <a:pPr marL="0" indent="0" algn="ctr">
              <a:spcAft>
                <a:spcPts val="600"/>
              </a:spcAft>
              <a:buNone/>
            </a:pPr>
            <a:r>
              <a:rPr lang="en-US" sz="4000" strike="sngStrike" dirty="0"/>
              <a:t>The Reactive Manifesto</a:t>
            </a:r>
          </a:p>
          <a:p>
            <a:pPr marL="0" indent="0" algn="ctr">
              <a:buNone/>
            </a:pPr>
            <a:r>
              <a:rPr lang="en-US" sz="4000" dirty="0" err="1"/>
              <a:t>ReactiveX</a:t>
            </a:r>
          </a:p>
          <a:p>
            <a:endParaRPr lang="en-US" sz="1800" dirty="0"/>
          </a:p>
        </p:txBody>
      </p:sp>
      <p:sp>
        <p:nvSpPr>
          <p:cNvPr id="2" name="Title 1"/>
          <p:cNvSpPr>
            <a:spLocks noGrp="1"/>
          </p:cNvSpPr>
          <p:nvPr>
            <p:ph type="title"/>
          </p:nvPr>
        </p:nvSpPr>
        <p:spPr>
          <a:xfrm>
            <a:off x="457200" y="424379"/>
            <a:ext cx="8137566" cy="619167"/>
          </a:xfrm>
        </p:spPr>
        <p:txBody>
          <a:bodyPr>
            <a:normAutofit/>
          </a:bodyPr>
          <a:lstStyle/>
          <a:p>
            <a:r>
              <a:rPr lang="en-US" sz="2700" dirty="0"/>
              <a:t>Reactive Architectures</a:t>
            </a:r>
          </a:p>
        </p:txBody>
      </p:sp>
      <p:sp>
        <p:nvSpPr>
          <p:cNvPr id="10" name="TextBox 9"/>
          <p:cNvSpPr txBox="1"/>
          <p:nvPr/>
        </p:nvSpPr>
        <p:spPr>
          <a:xfrm>
            <a:off x="6088097" y="4475252"/>
            <a:ext cx="1834156" cy="307777"/>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dirty="0">
                <a:solidFill>
                  <a:schemeClr val="tx1"/>
                </a:solidFill>
                <a:latin typeface="Raleway"/>
                <a:cs typeface="Raleway"/>
              </a:rPr>
              <a:t>http://reactivex.io/</a:t>
            </a:r>
          </a:p>
        </p:txBody>
      </p:sp>
    </p:spTree>
    <p:extLst>
      <p:ext uri="{BB962C8B-B14F-4D97-AF65-F5344CB8AC3E}">
        <p14:creationId xmlns:p14="http://schemas.microsoft.com/office/powerpoint/2010/main" val="1312140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95E3A436-1048-CA4E-9C3F-FCB70029503E}" type="slidenum">
              <a:rPr lang="en-US" smtClean="0"/>
              <a:pPr/>
              <a:t>30</a:t>
            </a:fld>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8857" t="10048" r="5990" b="9719"/>
          <a:stretch/>
        </p:blipFill>
        <p:spPr>
          <a:xfrm>
            <a:off x="3009900" y="800100"/>
            <a:ext cx="2763683" cy="3267316"/>
          </a:xfrm>
          <a:prstGeom prst="rect">
            <a:avLst/>
          </a:prstGeom>
        </p:spPr>
      </p:pic>
      <p:sp>
        <p:nvSpPr>
          <p:cNvPr id="11" name="Text Placeholder 6"/>
          <p:cNvSpPr txBox="1">
            <a:spLocks/>
          </p:cNvSpPr>
          <p:nvPr/>
        </p:nvSpPr>
        <p:spPr>
          <a:xfrm>
            <a:off x="3190875" y="1752600"/>
            <a:ext cx="2393950" cy="1358900"/>
          </a:xfrm>
          <a:prstGeom prst="rect">
            <a:avLst/>
          </a:prstGeom>
        </p:spPr>
        <p:txBody>
          <a:bodyPr vert="horz" anchor="ctr"/>
          <a:lstStyle>
            <a:defPPr marR="0" algn="l" rtl="0">
              <a:lnSpc>
                <a:spcPct val="100000"/>
              </a:lnSpc>
              <a:spcBef>
                <a:spcPts val="0"/>
              </a:spcBef>
              <a:spcAft>
                <a:spcPts val="0"/>
              </a:spcAft>
            </a:defPPr>
            <a:lvl1pPr marR="0" algn="ctr" rtl="0" eaLnBrk="1" hangingPunct="1">
              <a:lnSpc>
                <a:spcPct val="100000"/>
              </a:lnSpc>
              <a:spcBef>
                <a:spcPts val="0"/>
              </a:spcBef>
              <a:spcAft>
                <a:spcPts val="0"/>
              </a:spcAft>
              <a:buNone/>
              <a:defRPr sz="1800" b="1" i="0" u="none" strike="noStrike" cap="all" baseline="0">
                <a:solidFill>
                  <a:srgbClr val="AF272F"/>
                </a:solidFill>
                <a:latin typeface="Raleway"/>
                <a:ea typeface="Raleway"/>
                <a:cs typeface="Raleway"/>
                <a:sym typeface="Arial"/>
                <a:rtl val="0"/>
              </a:defRPr>
            </a:lvl1pPr>
            <a:lvl2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2pPr>
            <a:lvl3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3pPr>
            <a:lvl4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4pPr>
            <a:lvl5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dirty="0">
                <a:solidFill>
                  <a:srgbClr val="292D31"/>
                </a:solidFill>
              </a:rPr>
              <a:t>Filtering</a:t>
            </a:r>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1415571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457200" y="424379"/>
            <a:ext cx="8137566" cy="619167"/>
          </a:xfrm>
          <a:prstGeom prst="rect">
            <a:avLst/>
          </a:prstGeom>
          <a:noFill/>
          <a:ln>
            <a:noFill/>
          </a:ln>
        </p:spPr>
        <p:txBody>
          <a:bodyPr lIns="91425" tIns="91425" rIns="91425" bIns="91425" anchor="t" anchorCtr="0">
            <a:normAutofit/>
          </a:bodyPr>
          <a:lstStyle>
            <a:defPPr marR="0" algn="l" rtl="0">
              <a:lnSpc>
                <a:spcPct val="100000"/>
              </a:lnSpc>
              <a:spcBef>
                <a:spcPts val="0"/>
              </a:spcBef>
              <a:spcAft>
                <a:spcPts val="0"/>
              </a:spcAft>
            </a:defPPr>
            <a:lvl1pPr marR="0" algn="l" rtl="0" eaLnBrk="1" hangingPunct="1">
              <a:lnSpc>
                <a:spcPct val="100000"/>
              </a:lnSpc>
              <a:spcBef>
                <a:spcPts val="0"/>
              </a:spcBef>
              <a:spcAft>
                <a:spcPts val="0"/>
              </a:spcAft>
              <a:buClr>
                <a:schemeClr val="dk2"/>
              </a:buClr>
              <a:buSzPct val="100000"/>
              <a:buFont typeface="Raleway"/>
              <a:buNone/>
              <a:defRPr sz="2800" b="1" i="0" u="none" strike="noStrike" cap="all" baseline="0">
                <a:solidFill>
                  <a:schemeClr val="bg1"/>
                </a:solidFill>
                <a:latin typeface="Raleway"/>
                <a:ea typeface="Raleway"/>
                <a:cs typeface="Raleway"/>
                <a:sym typeface="Raleway"/>
                <a:rtl val="0"/>
              </a:defRPr>
            </a:lvl1pPr>
            <a:lvl2pPr marR="0" algn="l" rtl="0" eaLnBrk="1" hangingPunct="1">
              <a:lnSpc>
                <a:spcPct val="100000"/>
              </a:lnSpc>
              <a:spcBef>
                <a:spcPts val="0"/>
              </a:spcBef>
              <a:spcAft>
                <a:spcPts val="0"/>
              </a:spcAft>
              <a:buClr>
                <a:schemeClr val="dk2"/>
              </a:buClr>
              <a:buSzPct val="100000"/>
              <a:buNone/>
              <a:defRPr sz="3600" b="1" i="0" u="none" strike="noStrike" cap="none" baseline="0">
                <a:solidFill>
                  <a:schemeClr val="dk2"/>
                </a:solidFill>
                <a:latin typeface="Arial"/>
                <a:ea typeface="Arial"/>
                <a:cs typeface="Arial"/>
                <a:sym typeface="Arial"/>
                <a:rtl val="0"/>
              </a:defRPr>
            </a:lvl2pPr>
            <a:lvl3pPr rtl="0">
              <a:spcBef>
                <a:spcPts val="0"/>
              </a:spcBef>
              <a:buClr>
                <a:schemeClr val="dk2"/>
              </a:buClr>
              <a:buSzPct val="100000"/>
              <a:buNone/>
              <a:defRPr sz="3600" b="1">
                <a:solidFill>
                  <a:schemeClr val="dk2"/>
                </a:solidFill>
              </a:defRPr>
            </a:lvl3pPr>
            <a:lvl4pPr rtl="0">
              <a:spcBef>
                <a:spcPts val="0"/>
              </a:spcBef>
              <a:buClr>
                <a:schemeClr val="dk2"/>
              </a:buClr>
              <a:buSzPct val="100000"/>
              <a:buNone/>
              <a:defRPr sz="3600" b="1">
                <a:solidFill>
                  <a:schemeClr val="dk2"/>
                </a:solidFill>
              </a:defRPr>
            </a:lvl4pPr>
            <a:lvl5pPr rtl="0">
              <a:spcBef>
                <a:spcPts val="0"/>
              </a:spcBef>
              <a:buClr>
                <a:schemeClr val="dk2"/>
              </a:buClr>
              <a:buSzPct val="100000"/>
              <a:buNone/>
              <a:defRPr sz="3600" b="1">
                <a:solidFill>
                  <a:schemeClr val="dk2"/>
                </a:solidFill>
              </a:defRPr>
            </a:lvl5pPr>
            <a:lvl6pPr rtl="0">
              <a:spcBef>
                <a:spcPts val="0"/>
              </a:spcBef>
              <a:buClr>
                <a:schemeClr val="dk2"/>
              </a:buClr>
              <a:buSzPct val="100000"/>
              <a:buNone/>
              <a:defRPr sz="3600" b="1">
                <a:solidFill>
                  <a:schemeClr val="dk2"/>
                </a:solidFill>
              </a:defRPr>
            </a:lvl6pPr>
            <a:lvl7pPr rtl="0">
              <a:spcBef>
                <a:spcPts val="0"/>
              </a:spcBef>
              <a:buClr>
                <a:schemeClr val="dk2"/>
              </a:buClr>
              <a:buSzPct val="100000"/>
              <a:buNone/>
              <a:defRPr sz="3600" b="1">
                <a:solidFill>
                  <a:schemeClr val="dk2"/>
                </a:solidFill>
              </a:defRPr>
            </a:lvl7pPr>
            <a:lvl8pPr rtl="0">
              <a:spcBef>
                <a:spcPts val="0"/>
              </a:spcBef>
              <a:buClr>
                <a:schemeClr val="dk2"/>
              </a:buClr>
              <a:buSzPct val="100000"/>
              <a:buNone/>
              <a:defRPr sz="3600" b="1">
                <a:solidFill>
                  <a:schemeClr val="dk2"/>
                </a:solidFill>
              </a:defRPr>
            </a:lvl8pPr>
            <a:lvl9pPr rtl="0">
              <a:spcBef>
                <a:spcPts val="0"/>
              </a:spcBef>
              <a:buClr>
                <a:schemeClr val="dk2"/>
              </a:buClr>
              <a:buSzPct val="100000"/>
              <a:buNone/>
              <a:defRPr sz="3600" b="1">
                <a:solidFill>
                  <a:schemeClr val="dk2"/>
                </a:solidFill>
              </a:defRPr>
            </a:lvl9pPr>
          </a:lstStyle>
          <a:p>
            <a:r>
              <a:rPr lang="en-US" sz="2700" cap="none" dirty="0"/>
              <a:t>filter</a:t>
            </a:r>
          </a:p>
        </p:txBody>
      </p:sp>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3" name="Text Placeholder 2"/>
          <p:cNvSpPr>
            <a:spLocks noGrp="1"/>
          </p:cNvSpPr>
          <p:nvPr>
            <p:ph type="body" sz="quarter" idx="11"/>
          </p:nvPr>
        </p:nvSpPr>
        <p:spPr>
          <a:xfrm>
            <a:off x="457200" y="1504950"/>
            <a:ext cx="8161337" cy="384834"/>
          </a:xfrm>
          <a:solidFill>
            <a:schemeClr val="bg1">
              <a:lumMod val="85000"/>
            </a:schemeClr>
          </a:solidFill>
        </p:spPr>
        <p:txBody>
          <a:bodyPr vert="horz" anchor="t">
            <a:noAutofit/>
          </a:bodyPr>
          <a:lstStyle/>
          <a:p>
            <a:pPr marL="0" indent="0">
              <a:spcAft>
                <a:spcPts val="600"/>
              </a:spcAft>
              <a:buNone/>
            </a:pPr>
            <a:r>
              <a:rPr lang="en-US" sz="1800" dirty="0">
                <a:solidFill>
                  <a:srgbClr val="A8002C"/>
                </a:solidFill>
                <a:latin typeface="Consolas"/>
                <a:cs typeface="Consolas"/>
              </a:rPr>
              <a:t>filter</a:t>
            </a:r>
            <a:r>
              <a:rPr lang="en-US" sz="1800" dirty="0">
                <a:solidFill>
                  <a:srgbClr val="24292E"/>
                </a:solidFill>
                <a:latin typeface="Consolas"/>
                <a:cs typeface="Consolas"/>
              </a:rPr>
              <a:t>(select: </a:t>
            </a:r>
            <a:r>
              <a:rPr lang="en-US" sz="1800" dirty="0">
                <a:solidFill>
                  <a:srgbClr val="A8002C"/>
                </a:solidFill>
                <a:latin typeface="Consolas"/>
                <a:cs typeface="Consolas"/>
              </a:rPr>
              <a:t>Function</a:t>
            </a:r>
            <a:r>
              <a:rPr lang="en-US" sz="1800" dirty="0">
                <a:solidFill>
                  <a:srgbClr val="24292E"/>
                </a:solidFill>
                <a:latin typeface="Consolas"/>
                <a:cs typeface="Consolas"/>
              </a:rPr>
              <a:t>): </a:t>
            </a:r>
            <a:r>
              <a:rPr lang="en-US" sz="1800" dirty="0">
                <a:solidFill>
                  <a:srgbClr val="0070C0"/>
                </a:solidFill>
                <a:latin typeface="Consolas"/>
                <a:cs typeface="Consolas"/>
              </a:rPr>
              <a:t>Observable</a:t>
            </a:r>
          </a:p>
          <a:p>
            <a:pPr>
              <a:spcAft>
                <a:spcPts val="600"/>
              </a:spcAft>
            </a:pPr>
            <a:endParaRPr lang="en-US" sz="1800" dirty="0"/>
          </a:p>
        </p:txBody>
      </p:sp>
      <p:pic>
        <p:nvPicPr>
          <p:cNvPr id="10" name="Picture 16"/>
          <p:cNvPicPr>
            <a:picLocks noChangeAspect="1"/>
          </p:cNvPicPr>
          <p:nvPr/>
        </p:nvPicPr>
        <p:blipFill>
          <a:blip r:embed="rId3"/>
          <a:stretch>
            <a:fillRect/>
          </a:stretch>
        </p:blipFill>
        <p:spPr>
          <a:xfrm>
            <a:off x="457200" y="2066925"/>
            <a:ext cx="8166639" cy="2210401"/>
          </a:xfrm>
          <a:prstGeom prst="rect">
            <a:avLst/>
          </a:prstGeom>
        </p:spPr>
      </p:pic>
    </p:spTree>
    <p:extLst>
      <p:ext uri="{BB962C8B-B14F-4D97-AF65-F5344CB8AC3E}">
        <p14:creationId xmlns:p14="http://schemas.microsoft.com/office/powerpoint/2010/main" val="2456498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3" name="Text Placeholder 2"/>
          <p:cNvSpPr>
            <a:spLocks noGrp="1"/>
          </p:cNvSpPr>
          <p:nvPr>
            <p:ph type="body" sz="quarter" idx="11"/>
          </p:nvPr>
        </p:nvSpPr>
        <p:spPr>
          <a:xfrm>
            <a:off x="457200" y="1504950"/>
            <a:ext cx="8161337" cy="384834"/>
          </a:xfrm>
          <a:solidFill>
            <a:schemeClr val="bg1">
              <a:lumMod val="85000"/>
            </a:schemeClr>
          </a:solidFill>
        </p:spPr>
        <p:txBody>
          <a:bodyPr vert="horz" anchor="t">
            <a:noAutofit/>
          </a:bodyPr>
          <a:lstStyle/>
          <a:p>
            <a:pPr marL="0" indent="0">
              <a:spcAft>
                <a:spcPts val="600"/>
              </a:spcAft>
              <a:buNone/>
            </a:pPr>
            <a:r>
              <a:rPr lang="en-US" sz="1800" dirty="0">
                <a:solidFill>
                  <a:srgbClr val="A8002C"/>
                </a:solidFill>
                <a:latin typeface="Consolas"/>
                <a:cs typeface="Consolas"/>
              </a:rPr>
              <a:t>filter</a:t>
            </a:r>
            <a:r>
              <a:rPr lang="en-US" sz="1800" dirty="0">
                <a:solidFill>
                  <a:srgbClr val="24292E"/>
                </a:solidFill>
                <a:latin typeface="Consolas"/>
                <a:cs typeface="Consolas"/>
              </a:rPr>
              <a:t>(select: </a:t>
            </a:r>
            <a:r>
              <a:rPr lang="en-US" sz="1800" dirty="0">
                <a:solidFill>
                  <a:srgbClr val="A8002C"/>
                </a:solidFill>
                <a:latin typeface="Consolas"/>
                <a:cs typeface="Consolas"/>
              </a:rPr>
              <a:t>Function</a:t>
            </a:r>
            <a:r>
              <a:rPr lang="en-US" sz="1800" dirty="0">
                <a:solidFill>
                  <a:srgbClr val="24292E"/>
                </a:solidFill>
                <a:latin typeface="Consolas"/>
                <a:cs typeface="Consolas"/>
              </a:rPr>
              <a:t>): </a:t>
            </a:r>
            <a:r>
              <a:rPr lang="en-US" sz="1800" dirty="0">
                <a:solidFill>
                  <a:srgbClr val="0070C0"/>
                </a:solidFill>
                <a:latin typeface="Consolas"/>
                <a:cs typeface="Consolas"/>
              </a:rPr>
              <a:t>Observable</a:t>
            </a:r>
          </a:p>
          <a:p>
            <a:pPr>
              <a:spcAft>
                <a:spcPts val="600"/>
              </a:spcAft>
            </a:pPr>
            <a:endParaRPr lang="en-US" sz="1800" dirty="0"/>
          </a:p>
        </p:txBody>
      </p:sp>
      <p:pic>
        <p:nvPicPr>
          <p:cNvPr id="17" name="Picture 17"/>
          <p:cNvPicPr>
            <a:picLocks noChangeAspect="1"/>
          </p:cNvPicPr>
          <p:nvPr/>
        </p:nvPicPr>
        <p:blipFill>
          <a:blip r:embed="rId3"/>
          <a:stretch>
            <a:fillRect/>
          </a:stretch>
        </p:blipFill>
        <p:spPr>
          <a:xfrm>
            <a:off x="457200" y="2066925"/>
            <a:ext cx="8145463" cy="2507891"/>
          </a:xfrm>
          <a:prstGeom prst="rect">
            <a:avLst/>
          </a:prstGeom>
        </p:spPr>
      </p:pic>
      <p:sp>
        <p:nvSpPr>
          <p:cNvPr id="24" name="Title 1"/>
          <p:cNvSpPr txBox="1">
            <a:spLocks/>
          </p:cNvSpPr>
          <p:nvPr/>
        </p:nvSpPr>
        <p:spPr>
          <a:xfrm>
            <a:off x="457200" y="424379"/>
            <a:ext cx="8137566" cy="619167"/>
          </a:xfrm>
          <a:prstGeom prst="rect">
            <a:avLst/>
          </a:prstGeom>
          <a:noFill/>
          <a:ln>
            <a:noFill/>
          </a:ln>
        </p:spPr>
        <p:txBody>
          <a:bodyPr lIns="91425" tIns="91425" rIns="91425" bIns="91425" anchor="t" anchorCtr="0">
            <a:normAutofit/>
          </a:bodyPr>
          <a:lstStyle>
            <a:defPPr marR="0" algn="l" rtl="0">
              <a:lnSpc>
                <a:spcPct val="100000"/>
              </a:lnSpc>
              <a:spcBef>
                <a:spcPts val="0"/>
              </a:spcBef>
              <a:spcAft>
                <a:spcPts val="0"/>
              </a:spcAft>
            </a:defPPr>
            <a:lvl1pPr marR="0" algn="l" rtl="0" eaLnBrk="1" hangingPunct="1">
              <a:lnSpc>
                <a:spcPct val="100000"/>
              </a:lnSpc>
              <a:spcBef>
                <a:spcPts val="0"/>
              </a:spcBef>
              <a:spcAft>
                <a:spcPts val="0"/>
              </a:spcAft>
              <a:buClr>
                <a:schemeClr val="dk2"/>
              </a:buClr>
              <a:buSzPct val="100000"/>
              <a:buFont typeface="Raleway"/>
              <a:buNone/>
              <a:defRPr sz="2800" b="1" i="0" u="none" strike="noStrike" cap="all" baseline="0">
                <a:solidFill>
                  <a:schemeClr val="bg1"/>
                </a:solidFill>
                <a:latin typeface="Raleway"/>
                <a:ea typeface="Raleway"/>
                <a:cs typeface="Raleway"/>
                <a:sym typeface="Raleway"/>
                <a:rtl val="0"/>
              </a:defRPr>
            </a:lvl1pPr>
            <a:lvl2pPr marR="0" algn="l" rtl="0" eaLnBrk="1" hangingPunct="1">
              <a:lnSpc>
                <a:spcPct val="100000"/>
              </a:lnSpc>
              <a:spcBef>
                <a:spcPts val="0"/>
              </a:spcBef>
              <a:spcAft>
                <a:spcPts val="0"/>
              </a:spcAft>
              <a:buClr>
                <a:schemeClr val="dk2"/>
              </a:buClr>
              <a:buSzPct val="100000"/>
              <a:buNone/>
              <a:defRPr sz="3600" b="1" i="0" u="none" strike="noStrike" cap="none" baseline="0">
                <a:solidFill>
                  <a:schemeClr val="dk2"/>
                </a:solidFill>
                <a:latin typeface="Arial"/>
                <a:ea typeface="Arial"/>
                <a:cs typeface="Arial"/>
                <a:sym typeface="Arial"/>
                <a:rtl val="0"/>
              </a:defRPr>
            </a:lvl2pPr>
            <a:lvl3pPr rtl="0">
              <a:spcBef>
                <a:spcPts val="0"/>
              </a:spcBef>
              <a:buClr>
                <a:schemeClr val="dk2"/>
              </a:buClr>
              <a:buSzPct val="100000"/>
              <a:buNone/>
              <a:defRPr sz="3600" b="1">
                <a:solidFill>
                  <a:schemeClr val="dk2"/>
                </a:solidFill>
              </a:defRPr>
            </a:lvl3pPr>
            <a:lvl4pPr rtl="0">
              <a:spcBef>
                <a:spcPts val="0"/>
              </a:spcBef>
              <a:buClr>
                <a:schemeClr val="dk2"/>
              </a:buClr>
              <a:buSzPct val="100000"/>
              <a:buNone/>
              <a:defRPr sz="3600" b="1">
                <a:solidFill>
                  <a:schemeClr val="dk2"/>
                </a:solidFill>
              </a:defRPr>
            </a:lvl4pPr>
            <a:lvl5pPr rtl="0">
              <a:spcBef>
                <a:spcPts val="0"/>
              </a:spcBef>
              <a:buClr>
                <a:schemeClr val="dk2"/>
              </a:buClr>
              <a:buSzPct val="100000"/>
              <a:buNone/>
              <a:defRPr sz="3600" b="1">
                <a:solidFill>
                  <a:schemeClr val="dk2"/>
                </a:solidFill>
              </a:defRPr>
            </a:lvl5pPr>
            <a:lvl6pPr rtl="0">
              <a:spcBef>
                <a:spcPts val="0"/>
              </a:spcBef>
              <a:buClr>
                <a:schemeClr val="dk2"/>
              </a:buClr>
              <a:buSzPct val="100000"/>
              <a:buNone/>
              <a:defRPr sz="3600" b="1">
                <a:solidFill>
                  <a:schemeClr val="dk2"/>
                </a:solidFill>
              </a:defRPr>
            </a:lvl6pPr>
            <a:lvl7pPr rtl="0">
              <a:spcBef>
                <a:spcPts val="0"/>
              </a:spcBef>
              <a:buClr>
                <a:schemeClr val="dk2"/>
              </a:buClr>
              <a:buSzPct val="100000"/>
              <a:buNone/>
              <a:defRPr sz="3600" b="1">
                <a:solidFill>
                  <a:schemeClr val="dk2"/>
                </a:solidFill>
              </a:defRPr>
            </a:lvl7pPr>
            <a:lvl8pPr rtl="0">
              <a:spcBef>
                <a:spcPts val="0"/>
              </a:spcBef>
              <a:buClr>
                <a:schemeClr val="dk2"/>
              </a:buClr>
              <a:buSzPct val="100000"/>
              <a:buNone/>
              <a:defRPr sz="3600" b="1">
                <a:solidFill>
                  <a:schemeClr val="dk2"/>
                </a:solidFill>
              </a:defRPr>
            </a:lvl8pPr>
            <a:lvl9pPr rtl="0">
              <a:spcBef>
                <a:spcPts val="0"/>
              </a:spcBef>
              <a:buClr>
                <a:schemeClr val="dk2"/>
              </a:buClr>
              <a:buSzPct val="100000"/>
              <a:buNone/>
              <a:defRPr sz="3600" b="1">
                <a:solidFill>
                  <a:schemeClr val="dk2"/>
                </a:solidFill>
              </a:defRPr>
            </a:lvl9pPr>
          </a:lstStyle>
          <a:p>
            <a:r>
              <a:rPr lang="en-US" sz="2700" cap="none" dirty="0"/>
              <a:t>filter</a:t>
            </a:r>
          </a:p>
        </p:txBody>
      </p:sp>
    </p:spTree>
    <p:extLst>
      <p:ext uri="{BB962C8B-B14F-4D97-AF65-F5344CB8AC3E}">
        <p14:creationId xmlns:p14="http://schemas.microsoft.com/office/powerpoint/2010/main" val="1081393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457200" y="424379"/>
            <a:ext cx="8137566" cy="619167"/>
          </a:xfrm>
          <a:prstGeom prst="rect">
            <a:avLst/>
          </a:prstGeom>
          <a:noFill/>
          <a:ln>
            <a:noFill/>
          </a:ln>
        </p:spPr>
        <p:txBody>
          <a:bodyPr lIns="91425" tIns="91425" rIns="91425" bIns="91425" anchor="t" anchorCtr="0">
            <a:normAutofit/>
          </a:bodyPr>
          <a:lstStyle>
            <a:defPPr marR="0" algn="l" rtl="0">
              <a:lnSpc>
                <a:spcPct val="100000"/>
              </a:lnSpc>
              <a:spcBef>
                <a:spcPts val="0"/>
              </a:spcBef>
              <a:spcAft>
                <a:spcPts val="0"/>
              </a:spcAft>
            </a:defPPr>
            <a:lvl1pPr marR="0" algn="l" rtl="0" eaLnBrk="1" hangingPunct="1">
              <a:lnSpc>
                <a:spcPct val="100000"/>
              </a:lnSpc>
              <a:spcBef>
                <a:spcPts val="0"/>
              </a:spcBef>
              <a:spcAft>
                <a:spcPts val="0"/>
              </a:spcAft>
              <a:buClr>
                <a:schemeClr val="dk2"/>
              </a:buClr>
              <a:buSzPct val="100000"/>
              <a:buFont typeface="Raleway"/>
              <a:buNone/>
              <a:defRPr sz="2800" b="1" i="0" u="none" strike="noStrike" cap="all" baseline="0">
                <a:solidFill>
                  <a:schemeClr val="bg1"/>
                </a:solidFill>
                <a:latin typeface="Raleway"/>
                <a:ea typeface="Raleway"/>
                <a:cs typeface="Raleway"/>
                <a:sym typeface="Raleway"/>
                <a:rtl val="0"/>
              </a:defRPr>
            </a:lvl1pPr>
            <a:lvl2pPr marR="0" algn="l" rtl="0" eaLnBrk="1" hangingPunct="1">
              <a:lnSpc>
                <a:spcPct val="100000"/>
              </a:lnSpc>
              <a:spcBef>
                <a:spcPts val="0"/>
              </a:spcBef>
              <a:spcAft>
                <a:spcPts val="0"/>
              </a:spcAft>
              <a:buClr>
                <a:schemeClr val="dk2"/>
              </a:buClr>
              <a:buSzPct val="100000"/>
              <a:buNone/>
              <a:defRPr sz="3600" b="1" i="0" u="none" strike="noStrike" cap="none" baseline="0">
                <a:solidFill>
                  <a:schemeClr val="dk2"/>
                </a:solidFill>
                <a:latin typeface="Arial"/>
                <a:ea typeface="Arial"/>
                <a:cs typeface="Arial"/>
                <a:sym typeface="Arial"/>
                <a:rtl val="0"/>
              </a:defRPr>
            </a:lvl2pPr>
            <a:lvl3pPr rtl="0">
              <a:spcBef>
                <a:spcPts val="0"/>
              </a:spcBef>
              <a:buClr>
                <a:schemeClr val="dk2"/>
              </a:buClr>
              <a:buSzPct val="100000"/>
              <a:buNone/>
              <a:defRPr sz="3600" b="1">
                <a:solidFill>
                  <a:schemeClr val="dk2"/>
                </a:solidFill>
              </a:defRPr>
            </a:lvl3pPr>
            <a:lvl4pPr rtl="0">
              <a:spcBef>
                <a:spcPts val="0"/>
              </a:spcBef>
              <a:buClr>
                <a:schemeClr val="dk2"/>
              </a:buClr>
              <a:buSzPct val="100000"/>
              <a:buNone/>
              <a:defRPr sz="3600" b="1">
                <a:solidFill>
                  <a:schemeClr val="dk2"/>
                </a:solidFill>
              </a:defRPr>
            </a:lvl4pPr>
            <a:lvl5pPr rtl="0">
              <a:spcBef>
                <a:spcPts val="0"/>
              </a:spcBef>
              <a:buClr>
                <a:schemeClr val="dk2"/>
              </a:buClr>
              <a:buSzPct val="100000"/>
              <a:buNone/>
              <a:defRPr sz="3600" b="1">
                <a:solidFill>
                  <a:schemeClr val="dk2"/>
                </a:solidFill>
              </a:defRPr>
            </a:lvl5pPr>
            <a:lvl6pPr rtl="0">
              <a:spcBef>
                <a:spcPts val="0"/>
              </a:spcBef>
              <a:buClr>
                <a:schemeClr val="dk2"/>
              </a:buClr>
              <a:buSzPct val="100000"/>
              <a:buNone/>
              <a:defRPr sz="3600" b="1">
                <a:solidFill>
                  <a:schemeClr val="dk2"/>
                </a:solidFill>
              </a:defRPr>
            </a:lvl6pPr>
            <a:lvl7pPr rtl="0">
              <a:spcBef>
                <a:spcPts val="0"/>
              </a:spcBef>
              <a:buClr>
                <a:schemeClr val="dk2"/>
              </a:buClr>
              <a:buSzPct val="100000"/>
              <a:buNone/>
              <a:defRPr sz="3600" b="1">
                <a:solidFill>
                  <a:schemeClr val="dk2"/>
                </a:solidFill>
              </a:defRPr>
            </a:lvl7pPr>
            <a:lvl8pPr rtl="0">
              <a:spcBef>
                <a:spcPts val="0"/>
              </a:spcBef>
              <a:buClr>
                <a:schemeClr val="dk2"/>
              </a:buClr>
              <a:buSzPct val="100000"/>
              <a:buNone/>
              <a:defRPr sz="3600" b="1">
                <a:solidFill>
                  <a:schemeClr val="dk2"/>
                </a:solidFill>
              </a:defRPr>
            </a:lvl8pPr>
            <a:lvl9pPr rtl="0">
              <a:spcBef>
                <a:spcPts val="0"/>
              </a:spcBef>
              <a:buClr>
                <a:schemeClr val="dk2"/>
              </a:buClr>
              <a:buSzPct val="100000"/>
              <a:buNone/>
              <a:defRPr sz="3600" b="1">
                <a:solidFill>
                  <a:schemeClr val="dk2"/>
                </a:solidFill>
              </a:defRPr>
            </a:lvl9pPr>
          </a:lstStyle>
          <a:p>
            <a:r>
              <a:rPr lang="en-US" sz="2700" cap="none" dirty="0" err="1"/>
              <a:t>debounceTime</a:t>
            </a:r>
            <a:endParaRPr lang="en-US" sz="2700" cap="none" dirty="0"/>
          </a:p>
        </p:txBody>
      </p:sp>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3" name="Text Placeholder 2"/>
          <p:cNvSpPr>
            <a:spLocks noGrp="1"/>
          </p:cNvSpPr>
          <p:nvPr>
            <p:ph type="body" sz="quarter" idx="11"/>
          </p:nvPr>
        </p:nvSpPr>
        <p:spPr>
          <a:xfrm>
            <a:off x="457200" y="1504950"/>
            <a:ext cx="8161337" cy="384834"/>
          </a:xfrm>
          <a:solidFill>
            <a:schemeClr val="bg1">
              <a:lumMod val="85000"/>
            </a:schemeClr>
          </a:solidFill>
        </p:spPr>
        <p:txBody>
          <a:bodyPr vert="horz" anchor="t">
            <a:noAutofit/>
          </a:bodyPr>
          <a:lstStyle/>
          <a:p>
            <a:pPr marL="0" indent="0">
              <a:spcAft>
                <a:spcPts val="600"/>
              </a:spcAft>
              <a:buNone/>
            </a:pPr>
            <a:r>
              <a:rPr lang="en-US" sz="1800" dirty="0">
                <a:solidFill>
                  <a:srgbClr val="A8002C"/>
                </a:solidFill>
                <a:latin typeface="Consolas"/>
                <a:cs typeface="Consolas"/>
              </a:rPr>
              <a:t>debounceTime</a:t>
            </a:r>
            <a:r>
              <a:rPr lang="en-US" sz="1800" dirty="0">
                <a:solidFill>
                  <a:srgbClr val="24292E"/>
                </a:solidFill>
                <a:latin typeface="Consolas"/>
                <a:cs typeface="Consolas"/>
              </a:rPr>
              <a:t>(dueTime: </a:t>
            </a:r>
            <a:r>
              <a:rPr lang="en-US" sz="1800" dirty="0">
                <a:solidFill>
                  <a:srgbClr val="0070C0"/>
                </a:solidFill>
                <a:latin typeface="Consolas"/>
                <a:cs typeface="Consolas"/>
              </a:rPr>
              <a:t>number</a:t>
            </a:r>
            <a:r>
              <a:rPr lang="en-US" sz="1800" dirty="0">
                <a:solidFill>
                  <a:srgbClr val="24292E"/>
                </a:solidFill>
                <a:latin typeface="Consolas"/>
                <a:cs typeface="Consolas"/>
              </a:rPr>
              <a:t>, scheduler: </a:t>
            </a:r>
            <a:r>
              <a:rPr lang="en-US" sz="1800" dirty="0">
                <a:solidFill>
                  <a:srgbClr val="0070C0"/>
                </a:solidFill>
                <a:latin typeface="Consolas"/>
                <a:cs typeface="Consolas"/>
              </a:rPr>
              <a:t>Scheduler</a:t>
            </a:r>
            <a:r>
              <a:rPr lang="en-US" sz="1800" dirty="0">
                <a:solidFill>
                  <a:srgbClr val="24292E"/>
                </a:solidFill>
                <a:latin typeface="Consolas"/>
                <a:cs typeface="Consolas"/>
              </a:rPr>
              <a:t>): </a:t>
            </a:r>
            <a:r>
              <a:rPr lang="en-US" sz="1800" dirty="0">
                <a:solidFill>
                  <a:srgbClr val="0070C0"/>
                </a:solidFill>
                <a:latin typeface="Consolas"/>
                <a:cs typeface="Consolas"/>
              </a:rPr>
              <a:t>Observable</a:t>
            </a:r>
          </a:p>
          <a:p>
            <a:pPr>
              <a:spcAft>
                <a:spcPts val="600"/>
              </a:spcAft>
            </a:pPr>
            <a:endParaRPr lang="en-US" sz="1800" dirty="0"/>
          </a:p>
        </p:txBody>
      </p:sp>
      <p:pic>
        <p:nvPicPr>
          <p:cNvPr id="10" name="Picture 17"/>
          <p:cNvPicPr>
            <a:picLocks noChangeAspect="1"/>
          </p:cNvPicPr>
          <p:nvPr/>
        </p:nvPicPr>
        <p:blipFill>
          <a:blip r:embed="rId3"/>
          <a:stretch>
            <a:fillRect/>
          </a:stretch>
        </p:blipFill>
        <p:spPr>
          <a:xfrm>
            <a:off x="457200" y="1971675"/>
            <a:ext cx="5385039" cy="2648526"/>
          </a:xfrm>
          <a:prstGeom prst="rect">
            <a:avLst/>
          </a:prstGeom>
        </p:spPr>
      </p:pic>
      <p:pic>
        <p:nvPicPr>
          <p:cNvPr id="19" name="Picture 19"/>
          <p:cNvPicPr>
            <a:picLocks noChangeAspect="1"/>
          </p:cNvPicPr>
          <p:nvPr/>
        </p:nvPicPr>
        <p:blipFill>
          <a:blip r:embed="rId4"/>
          <a:stretch>
            <a:fillRect/>
          </a:stretch>
        </p:blipFill>
        <p:spPr>
          <a:xfrm>
            <a:off x="5734050" y="1971675"/>
            <a:ext cx="2869900" cy="2651125"/>
          </a:xfrm>
          <a:prstGeom prst="rect">
            <a:avLst/>
          </a:prstGeom>
        </p:spPr>
      </p:pic>
    </p:spTree>
    <p:extLst>
      <p:ext uri="{BB962C8B-B14F-4D97-AF65-F5344CB8AC3E}">
        <p14:creationId xmlns:p14="http://schemas.microsoft.com/office/powerpoint/2010/main" val="3708916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457200" y="424379"/>
            <a:ext cx="8137566" cy="619167"/>
          </a:xfrm>
          <a:prstGeom prst="rect">
            <a:avLst/>
          </a:prstGeom>
          <a:noFill/>
          <a:ln>
            <a:noFill/>
          </a:ln>
        </p:spPr>
        <p:txBody>
          <a:bodyPr lIns="91425" tIns="91425" rIns="91425" bIns="91425" anchor="t" anchorCtr="0">
            <a:normAutofit/>
          </a:bodyPr>
          <a:lstStyle>
            <a:defPPr marR="0" algn="l" rtl="0">
              <a:lnSpc>
                <a:spcPct val="100000"/>
              </a:lnSpc>
              <a:spcBef>
                <a:spcPts val="0"/>
              </a:spcBef>
              <a:spcAft>
                <a:spcPts val="0"/>
              </a:spcAft>
            </a:defPPr>
            <a:lvl1pPr marR="0" algn="l" rtl="0" eaLnBrk="1" hangingPunct="1">
              <a:lnSpc>
                <a:spcPct val="100000"/>
              </a:lnSpc>
              <a:spcBef>
                <a:spcPts val="0"/>
              </a:spcBef>
              <a:spcAft>
                <a:spcPts val="0"/>
              </a:spcAft>
              <a:buClr>
                <a:schemeClr val="dk2"/>
              </a:buClr>
              <a:buSzPct val="100000"/>
              <a:buFont typeface="Raleway"/>
              <a:buNone/>
              <a:defRPr sz="2800" b="1" i="0" u="none" strike="noStrike" cap="all" baseline="0">
                <a:solidFill>
                  <a:schemeClr val="bg1"/>
                </a:solidFill>
                <a:latin typeface="Raleway"/>
                <a:ea typeface="Raleway"/>
                <a:cs typeface="Raleway"/>
                <a:sym typeface="Raleway"/>
                <a:rtl val="0"/>
              </a:defRPr>
            </a:lvl1pPr>
            <a:lvl2pPr marR="0" algn="l" rtl="0" eaLnBrk="1" hangingPunct="1">
              <a:lnSpc>
                <a:spcPct val="100000"/>
              </a:lnSpc>
              <a:spcBef>
                <a:spcPts val="0"/>
              </a:spcBef>
              <a:spcAft>
                <a:spcPts val="0"/>
              </a:spcAft>
              <a:buClr>
                <a:schemeClr val="dk2"/>
              </a:buClr>
              <a:buSzPct val="100000"/>
              <a:buNone/>
              <a:defRPr sz="3600" b="1" i="0" u="none" strike="noStrike" cap="none" baseline="0">
                <a:solidFill>
                  <a:schemeClr val="dk2"/>
                </a:solidFill>
                <a:latin typeface="Arial"/>
                <a:ea typeface="Arial"/>
                <a:cs typeface="Arial"/>
                <a:sym typeface="Arial"/>
                <a:rtl val="0"/>
              </a:defRPr>
            </a:lvl2pPr>
            <a:lvl3pPr rtl="0">
              <a:spcBef>
                <a:spcPts val="0"/>
              </a:spcBef>
              <a:buClr>
                <a:schemeClr val="dk2"/>
              </a:buClr>
              <a:buSzPct val="100000"/>
              <a:buNone/>
              <a:defRPr sz="3600" b="1">
                <a:solidFill>
                  <a:schemeClr val="dk2"/>
                </a:solidFill>
              </a:defRPr>
            </a:lvl3pPr>
            <a:lvl4pPr rtl="0">
              <a:spcBef>
                <a:spcPts val="0"/>
              </a:spcBef>
              <a:buClr>
                <a:schemeClr val="dk2"/>
              </a:buClr>
              <a:buSzPct val="100000"/>
              <a:buNone/>
              <a:defRPr sz="3600" b="1">
                <a:solidFill>
                  <a:schemeClr val="dk2"/>
                </a:solidFill>
              </a:defRPr>
            </a:lvl4pPr>
            <a:lvl5pPr rtl="0">
              <a:spcBef>
                <a:spcPts val="0"/>
              </a:spcBef>
              <a:buClr>
                <a:schemeClr val="dk2"/>
              </a:buClr>
              <a:buSzPct val="100000"/>
              <a:buNone/>
              <a:defRPr sz="3600" b="1">
                <a:solidFill>
                  <a:schemeClr val="dk2"/>
                </a:solidFill>
              </a:defRPr>
            </a:lvl5pPr>
            <a:lvl6pPr rtl="0">
              <a:spcBef>
                <a:spcPts val="0"/>
              </a:spcBef>
              <a:buClr>
                <a:schemeClr val="dk2"/>
              </a:buClr>
              <a:buSzPct val="100000"/>
              <a:buNone/>
              <a:defRPr sz="3600" b="1">
                <a:solidFill>
                  <a:schemeClr val="dk2"/>
                </a:solidFill>
              </a:defRPr>
            </a:lvl6pPr>
            <a:lvl7pPr rtl="0">
              <a:spcBef>
                <a:spcPts val="0"/>
              </a:spcBef>
              <a:buClr>
                <a:schemeClr val="dk2"/>
              </a:buClr>
              <a:buSzPct val="100000"/>
              <a:buNone/>
              <a:defRPr sz="3600" b="1">
                <a:solidFill>
                  <a:schemeClr val="dk2"/>
                </a:solidFill>
              </a:defRPr>
            </a:lvl7pPr>
            <a:lvl8pPr rtl="0">
              <a:spcBef>
                <a:spcPts val="0"/>
              </a:spcBef>
              <a:buClr>
                <a:schemeClr val="dk2"/>
              </a:buClr>
              <a:buSzPct val="100000"/>
              <a:buNone/>
              <a:defRPr sz="3600" b="1">
                <a:solidFill>
                  <a:schemeClr val="dk2"/>
                </a:solidFill>
              </a:defRPr>
            </a:lvl8pPr>
            <a:lvl9pPr rtl="0">
              <a:spcBef>
                <a:spcPts val="0"/>
              </a:spcBef>
              <a:buClr>
                <a:schemeClr val="dk2"/>
              </a:buClr>
              <a:buSzPct val="100000"/>
              <a:buNone/>
              <a:defRPr sz="3600" b="1">
                <a:solidFill>
                  <a:schemeClr val="dk2"/>
                </a:solidFill>
              </a:defRPr>
            </a:lvl9pPr>
          </a:lstStyle>
          <a:p>
            <a:r>
              <a:rPr lang="en-US" sz="2700" cap="none" dirty="0"/>
              <a:t>OTHER POPULAR FILTERS</a:t>
            </a:r>
          </a:p>
        </p:txBody>
      </p:sp>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17" name="Text Placeholder 16"/>
          <p:cNvSpPr>
            <a:spLocks noGrp="1"/>
          </p:cNvSpPr>
          <p:nvPr>
            <p:ph type="body" sz="quarter" idx="11"/>
          </p:nvPr>
        </p:nvSpPr>
        <p:spPr/>
        <p:txBody>
          <a:bodyPr vert="horz" anchor="t"/>
          <a:lstStyle/>
          <a:p>
            <a:r>
              <a:rPr lang="en-US" b="1" dirty="0">
                <a:solidFill>
                  <a:srgbClr val="74378A"/>
                </a:solidFill>
              </a:rPr>
              <a:t>DistinctUntilChange </a:t>
            </a:r>
            <a:r>
              <a:rPr lang="en-US" dirty="0"/>
              <a:t>– only emit when current value is different than last</a:t>
            </a:r>
          </a:p>
          <a:p>
            <a:r>
              <a:rPr lang="en-US" b="1" dirty="0">
                <a:solidFill>
                  <a:srgbClr val="74378A"/>
                </a:solidFill>
              </a:rPr>
              <a:t>Take </a:t>
            </a:r>
            <a:r>
              <a:rPr lang="en-US" dirty="0"/>
              <a:t>– emit </a:t>
            </a:r>
            <a:r>
              <a:rPr lang="en-US" b="1" dirty="0"/>
              <a:t>X </a:t>
            </a:r>
            <a:r>
              <a:rPr lang="en-US" dirty="0"/>
              <a:t>number of times then complete</a:t>
            </a:r>
          </a:p>
          <a:p>
            <a:r>
              <a:rPr lang="en-US" b="1" dirty="0">
                <a:solidFill>
                  <a:srgbClr val="74378A"/>
                </a:solidFill>
              </a:rPr>
              <a:t>First </a:t>
            </a:r>
            <a:r>
              <a:rPr lang="en-US" dirty="0"/>
              <a:t>– emit first value and complete</a:t>
            </a:r>
          </a:p>
          <a:p>
            <a:r>
              <a:rPr lang="en-US" b="1" dirty="0">
                <a:solidFill>
                  <a:srgbClr val="74378A"/>
                </a:solidFill>
              </a:rPr>
              <a:t>Last </a:t>
            </a:r>
            <a:r>
              <a:rPr lang="en-US" dirty="0"/>
              <a:t>– emit last value before complete</a:t>
            </a:r>
          </a:p>
          <a:p>
            <a:endParaRPr lang="en-US" dirty="0"/>
          </a:p>
          <a:p>
            <a:endParaRPr lang="en-US" dirty="0"/>
          </a:p>
        </p:txBody>
      </p:sp>
    </p:spTree>
    <p:extLst>
      <p:ext uri="{BB962C8B-B14F-4D97-AF65-F5344CB8AC3E}">
        <p14:creationId xmlns:p14="http://schemas.microsoft.com/office/powerpoint/2010/main" val="3108150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0087" r="3130"/>
          <a:stretch/>
        </p:blipFill>
        <p:spPr>
          <a:xfrm>
            <a:off x="3057525" y="790575"/>
            <a:ext cx="2655648" cy="3193071"/>
          </a:xfrm>
          <a:prstGeom prst="rect">
            <a:avLst/>
          </a:prstGeom>
        </p:spPr>
      </p:pic>
      <p:sp>
        <p:nvSpPr>
          <p:cNvPr id="3" name="Slide Number Placeholder 2"/>
          <p:cNvSpPr>
            <a:spLocks noGrp="1"/>
          </p:cNvSpPr>
          <p:nvPr>
            <p:ph type="sldNum" sz="quarter" idx="4"/>
          </p:nvPr>
        </p:nvSpPr>
        <p:spPr/>
        <p:txBody>
          <a:bodyPr/>
          <a:lstStyle/>
          <a:p>
            <a:fld id="{95E3A436-1048-CA4E-9C3F-FCB70029503E}" type="slidenum">
              <a:rPr lang="en-US" smtClean="0"/>
              <a:pPr/>
              <a:t>35</a:t>
            </a:fld>
            <a:endParaRPr lang="en-US"/>
          </a:p>
        </p:txBody>
      </p:sp>
      <p:sp>
        <p:nvSpPr>
          <p:cNvPr id="4" name="Text Placeholder 6"/>
          <p:cNvSpPr txBox="1">
            <a:spLocks/>
          </p:cNvSpPr>
          <p:nvPr/>
        </p:nvSpPr>
        <p:spPr>
          <a:xfrm>
            <a:off x="3181350" y="1619250"/>
            <a:ext cx="2393950" cy="1358900"/>
          </a:xfrm>
          <a:prstGeom prst="rect">
            <a:avLst/>
          </a:prstGeom>
        </p:spPr>
        <p:txBody>
          <a:bodyPr vert="horz" anchor="ctr"/>
          <a:lstStyle>
            <a:defPPr marR="0" algn="l" rtl="0">
              <a:lnSpc>
                <a:spcPct val="100000"/>
              </a:lnSpc>
              <a:spcBef>
                <a:spcPts val="0"/>
              </a:spcBef>
              <a:spcAft>
                <a:spcPts val="0"/>
              </a:spcAft>
            </a:defPPr>
            <a:lvl1pPr marR="0" algn="ctr" rtl="0" eaLnBrk="1" hangingPunct="1">
              <a:lnSpc>
                <a:spcPct val="100000"/>
              </a:lnSpc>
              <a:spcBef>
                <a:spcPts val="0"/>
              </a:spcBef>
              <a:spcAft>
                <a:spcPts val="0"/>
              </a:spcAft>
              <a:buNone/>
              <a:defRPr sz="1800" b="1" i="0" u="none" strike="noStrike" cap="all" baseline="0">
                <a:solidFill>
                  <a:srgbClr val="AF272F"/>
                </a:solidFill>
                <a:latin typeface="Raleway"/>
                <a:ea typeface="Raleway"/>
                <a:cs typeface="Raleway"/>
                <a:sym typeface="Arial"/>
                <a:rtl val="0"/>
              </a:defRPr>
            </a:lvl1pPr>
            <a:lvl2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2pPr>
            <a:lvl3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3pPr>
            <a:lvl4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4pPr>
            <a:lvl5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dirty="0">
                <a:solidFill>
                  <a:srgbClr val="6C797A"/>
                </a:solidFill>
              </a:rPr>
              <a:t>Trans-</a:t>
            </a:r>
          </a:p>
          <a:p>
            <a:r>
              <a:rPr lang="en-US" dirty="0">
                <a:solidFill>
                  <a:schemeClr val="bg2"/>
                </a:solidFill>
              </a:rPr>
              <a:t>formation</a:t>
            </a:r>
            <a:endParaRPr lang="en-US" dirty="0">
              <a:solidFill>
                <a:schemeClr val="tx1"/>
              </a:solidFill>
            </a:endParaRPr>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3991035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457200" y="424379"/>
            <a:ext cx="8137566" cy="619167"/>
          </a:xfrm>
          <a:prstGeom prst="rect">
            <a:avLst/>
          </a:prstGeom>
          <a:noFill/>
          <a:ln>
            <a:noFill/>
          </a:ln>
        </p:spPr>
        <p:txBody>
          <a:bodyPr lIns="91425" tIns="91425" rIns="91425" bIns="91425" anchor="t" anchorCtr="0">
            <a:normAutofit/>
          </a:bodyPr>
          <a:lstStyle>
            <a:defPPr marR="0" algn="l" rtl="0">
              <a:lnSpc>
                <a:spcPct val="100000"/>
              </a:lnSpc>
              <a:spcBef>
                <a:spcPts val="0"/>
              </a:spcBef>
              <a:spcAft>
                <a:spcPts val="0"/>
              </a:spcAft>
            </a:defPPr>
            <a:lvl1pPr marR="0" algn="l" rtl="0" eaLnBrk="1" hangingPunct="1">
              <a:lnSpc>
                <a:spcPct val="100000"/>
              </a:lnSpc>
              <a:spcBef>
                <a:spcPts val="0"/>
              </a:spcBef>
              <a:spcAft>
                <a:spcPts val="0"/>
              </a:spcAft>
              <a:buClr>
                <a:schemeClr val="dk2"/>
              </a:buClr>
              <a:buSzPct val="100000"/>
              <a:buFont typeface="Raleway"/>
              <a:buNone/>
              <a:defRPr sz="2800" b="1" i="0" u="none" strike="noStrike" cap="all" baseline="0">
                <a:solidFill>
                  <a:schemeClr val="bg1"/>
                </a:solidFill>
                <a:latin typeface="Raleway"/>
                <a:ea typeface="Raleway"/>
                <a:cs typeface="Raleway"/>
                <a:sym typeface="Raleway"/>
                <a:rtl val="0"/>
              </a:defRPr>
            </a:lvl1pPr>
            <a:lvl2pPr marR="0" algn="l" rtl="0" eaLnBrk="1" hangingPunct="1">
              <a:lnSpc>
                <a:spcPct val="100000"/>
              </a:lnSpc>
              <a:spcBef>
                <a:spcPts val="0"/>
              </a:spcBef>
              <a:spcAft>
                <a:spcPts val="0"/>
              </a:spcAft>
              <a:buClr>
                <a:schemeClr val="dk2"/>
              </a:buClr>
              <a:buSzPct val="100000"/>
              <a:buNone/>
              <a:defRPr sz="3600" b="1" i="0" u="none" strike="noStrike" cap="none" baseline="0">
                <a:solidFill>
                  <a:schemeClr val="dk2"/>
                </a:solidFill>
                <a:latin typeface="Arial"/>
                <a:ea typeface="Arial"/>
                <a:cs typeface="Arial"/>
                <a:sym typeface="Arial"/>
                <a:rtl val="0"/>
              </a:defRPr>
            </a:lvl2pPr>
            <a:lvl3pPr rtl="0">
              <a:spcBef>
                <a:spcPts val="0"/>
              </a:spcBef>
              <a:buClr>
                <a:schemeClr val="dk2"/>
              </a:buClr>
              <a:buSzPct val="100000"/>
              <a:buNone/>
              <a:defRPr sz="3600" b="1">
                <a:solidFill>
                  <a:schemeClr val="dk2"/>
                </a:solidFill>
              </a:defRPr>
            </a:lvl3pPr>
            <a:lvl4pPr rtl="0">
              <a:spcBef>
                <a:spcPts val="0"/>
              </a:spcBef>
              <a:buClr>
                <a:schemeClr val="dk2"/>
              </a:buClr>
              <a:buSzPct val="100000"/>
              <a:buNone/>
              <a:defRPr sz="3600" b="1">
                <a:solidFill>
                  <a:schemeClr val="dk2"/>
                </a:solidFill>
              </a:defRPr>
            </a:lvl4pPr>
            <a:lvl5pPr rtl="0">
              <a:spcBef>
                <a:spcPts val="0"/>
              </a:spcBef>
              <a:buClr>
                <a:schemeClr val="dk2"/>
              </a:buClr>
              <a:buSzPct val="100000"/>
              <a:buNone/>
              <a:defRPr sz="3600" b="1">
                <a:solidFill>
                  <a:schemeClr val="dk2"/>
                </a:solidFill>
              </a:defRPr>
            </a:lvl5pPr>
            <a:lvl6pPr rtl="0">
              <a:spcBef>
                <a:spcPts val="0"/>
              </a:spcBef>
              <a:buClr>
                <a:schemeClr val="dk2"/>
              </a:buClr>
              <a:buSzPct val="100000"/>
              <a:buNone/>
              <a:defRPr sz="3600" b="1">
                <a:solidFill>
                  <a:schemeClr val="dk2"/>
                </a:solidFill>
              </a:defRPr>
            </a:lvl6pPr>
            <a:lvl7pPr rtl="0">
              <a:spcBef>
                <a:spcPts val="0"/>
              </a:spcBef>
              <a:buClr>
                <a:schemeClr val="dk2"/>
              </a:buClr>
              <a:buSzPct val="100000"/>
              <a:buNone/>
              <a:defRPr sz="3600" b="1">
                <a:solidFill>
                  <a:schemeClr val="dk2"/>
                </a:solidFill>
              </a:defRPr>
            </a:lvl7pPr>
            <a:lvl8pPr rtl="0">
              <a:spcBef>
                <a:spcPts val="0"/>
              </a:spcBef>
              <a:buClr>
                <a:schemeClr val="dk2"/>
              </a:buClr>
              <a:buSzPct val="100000"/>
              <a:buNone/>
              <a:defRPr sz="3600" b="1">
                <a:solidFill>
                  <a:schemeClr val="dk2"/>
                </a:solidFill>
              </a:defRPr>
            </a:lvl8pPr>
            <a:lvl9pPr rtl="0">
              <a:spcBef>
                <a:spcPts val="0"/>
              </a:spcBef>
              <a:buClr>
                <a:schemeClr val="dk2"/>
              </a:buClr>
              <a:buSzPct val="100000"/>
              <a:buNone/>
              <a:defRPr sz="3600" b="1">
                <a:solidFill>
                  <a:schemeClr val="dk2"/>
                </a:solidFill>
              </a:defRPr>
            </a:lvl9pPr>
          </a:lstStyle>
          <a:p>
            <a:r>
              <a:rPr lang="en-US" sz="2700" cap="none" dirty="0"/>
              <a:t>map</a:t>
            </a:r>
          </a:p>
        </p:txBody>
      </p:sp>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3" name="Text Placeholder 2"/>
          <p:cNvSpPr>
            <a:spLocks noGrp="1"/>
          </p:cNvSpPr>
          <p:nvPr>
            <p:ph type="body" sz="quarter" idx="11"/>
          </p:nvPr>
        </p:nvSpPr>
        <p:spPr>
          <a:xfrm>
            <a:off x="457200" y="1504950"/>
            <a:ext cx="8161337" cy="384834"/>
          </a:xfrm>
          <a:solidFill>
            <a:schemeClr val="bg1">
              <a:lumMod val="85000"/>
            </a:schemeClr>
          </a:solidFill>
        </p:spPr>
        <p:txBody>
          <a:bodyPr vert="horz" anchor="t">
            <a:noAutofit/>
          </a:bodyPr>
          <a:lstStyle/>
          <a:p>
            <a:pPr marL="0" indent="0">
              <a:spcAft>
                <a:spcPts val="600"/>
              </a:spcAft>
              <a:buNone/>
            </a:pPr>
            <a:r>
              <a:rPr lang="en-US" sz="1800" dirty="0">
                <a:solidFill>
                  <a:srgbClr val="A8002C"/>
                </a:solidFill>
                <a:latin typeface="Consolas"/>
                <a:cs typeface="Consolas"/>
              </a:rPr>
              <a:t>map</a:t>
            </a:r>
            <a:r>
              <a:rPr lang="en-US" sz="1800" dirty="0">
                <a:solidFill>
                  <a:srgbClr val="24292E"/>
                </a:solidFill>
                <a:latin typeface="Consolas"/>
                <a:cs typeface="Consolas"/>
              </a:rPr>
              <a:t>(project: </a:t>
            </a:r>
            <a:r>
              <a:rPr lang="en-US" sz="1800" dirty="0">
                <a:solidFill>
                  <a:srgbClr val="A8002C"/>
                </a:solidFill>
                <a:latin typeface="Consolas"/>
                <a:cs typeface="Consolas"/>
              </a:rPr>
              <a:t>Function</a:t>
            </a:r>
            <a:r>
              <a:rPr lang="en-US" sz="1800" dirty="0">
                <a:solidFill>
                  <a:srgbClr val="24292E"/>
                </a:solidFill>
                <a:latin typeface="Consolas"/>
                <a:cs typeface="Consolas"/>
              </a:rPr>
              <a:t>): </a:t>
            </a:r>
            <a:r>
              <a:rPr lang="en-US" sz="1800" dirty="0">
                <a:solidFill>
                  <a:srgbClr val="0070C0"/>
                </a:solidFill>
                <a:latin typeface="Consolas"/>
                <a:cs typeface="Consolas"/>
              </a:rPr>
              <a:t>Observable</a:t>
            </a:r>
          </a:p>
          <a:p>
            <a:pPr>
              <a:spcAft>
                <a:spcPts val="600"/>
              </a:spcAft>
            </a:pPr>
            <a:endParaRPr lang="en-US" sz="1800" dirty="0"/>
          </a:p>
        </p:txBody>
      </p:sp>
      <p:pic>
        <p:nvPicPr>
          <p:cNvPr id="2" name="Picture 16"/>
          <p:cNvPicPr>
            <a:picLocks noChangeAspect="1"/>
          </p:cNvPicPr>
          <p:nvPr/>
        </p:nvPicPr>
        <p:blipFill>
          <a:blip r:embed="rId3"/>
          <a:stretch>
            <a:fillRect/>
          </a:stretch>
        </p:blipFill>
        <p:spPr>
          <a:xfrm>
            <a:off x="457200" y="2003425"/>
            <a:ext cx="7629354" cy="1226898"/>
          </a:xfrm>
          <a:prstGeom prst="rect">
            <a:avLst/>
          </a:prstGeom>
        </p:spPr>
      </p:pic>
      <p:pic>
        <p:nvPicPr>
          <p:cNvPr id="18" name="Picture 18"/>
          <p:cNvPicPr>
            <a:picLocks noChangeAspect="1"/>
          </p:cNvPicPr>
          <p:nvPr/>
        </p:nvPicPr>
        <p:blipFill>
          <a:blip r:embed="rId4"/>
          <a:stretch>
            <a:fillRect/>
          </a:stretch>
        </p:blipFill>
        <p:spPr>
          <a:xfrm>
            <a:off x="457200" y="3354388"/>
            <a:ext cx="7675953" cy="1195806"/>
          </a:xfrm>
          <a:prstGeom prst="rect">
            <a:avLst/>
          </a:prstGeom>
        </p:spPr>
      </p:pic>
      <p:pic>
        <p:nvPicPr>
          <p:cNvPr id="20" name="Picture 20"/>
          <p:cNvPicPr>
            <a:picLocks noChangeAspect="1"/>
          </p:cNvPicPr>
          <p:nvPr/>
        </p:nvPicPr>
        <p:blipFill>
          <a:blip r:embed="rId5"/>
          <a:stretch>
            <a:fillRect/>
          </a:stretch>
        </p:blipFill>
        <p:spPr>
          <a:xfrm>
            <a:off x="6953250" y="1996087"/>
            <a:ext cx="1647825" cy="1218601"/>
          </a:xfrm>
          <a:prstGeom prst="rect">
            <a:avLst/>
          </a:prstGeom>
        </p:spPr>
      </p:pic>
      <p:pic>
        <p:nvPicPr>
          <p:cNvPr id="23" name="Picture 20"/>
          <p:cNvPicPr>
            <a:picLocks noChangeAspect="1"/>
          </p:cNvPicPr>
          <p:nvPr/>
        </p:nvPicPr>
        <p:blipFill>
          <a:blip r:embed="rId5"/>
          <a:stretch>
            <a:fillRect/>
          </a:stretch>
        </p:blipFill>
        <p:spPr>
          <a:xfrm>
            <a:off x="8026400" y="3349026"/>
            <a:ext cx="569913" cy="1197574"/>
          </a:xfrm>
          <a:prstGeom prst="rect">
            <a:avLst/>
          </a:prstGeom>
        </p:spPr>
      </p:pic>
    </p:spTree>
    <p:extLst>
      <p:ext uri="{BB962C8B-B14F-4D97-AF65-F5344CB8AC3E}">
        <p14:creationId xmlns:p14="http://schemas.microsoft.com/office/powerpoint/2010/main" val="2552751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457200" y="424379"/>
            <a:ext cx="8137566" cy="619167"/>
          </a:xfrm>
          <a:prstGeom prst="rect">
            <a:avLst/>
          </a:prstGeom>
          <a:noFill/>
          <a:ln>
            <a:noFill/>
          </a:ln>
        </p:spPr>
        <p:txBody>
          <a:bodyPr lIns="91425" tIns="91425" rIns="91425" bIns="91425" anchor="t" anchorCtr="0">
            <a:normAutofit/>
          </a:bodyPr>
          <a:lstStyle>
            <a:defPPr marR="0" algn="l" rtl="0">
              <a:lnSpc>
                <a:spcPct val="100000"/>
              </a:lnSpc>
              <a:spcBef>
                <a:spcPts val="0"/>
              </a:spcBef>
              <a:spcAft>
                <a:spcPts val="0"/>
              </a:spcAft>
            </a:defPPr>
            <a:lvl1pPr marR="0" algn="l" rtl="0" eaLnBrk="1" hangingPunct="1">
              <a:lnSpc>
                <a:spcPct val="100000"/>
              </a:lnSpc>
              <a:spcBef>
                <a:spcPts val="0"/>
              </a:spcBef>
              <a:spcAft>
                <a:spcPts val="0"/>
              </a:spcAft>
              <a:buClr>
                <a:schemeClr val="dk2"/>
              </a:buClr>
              <a:buSzPct val="100000"/>
              <a:buFont typeface="Raleway"/>
              <a:buNone/>
              <a:defRPr sz="2800" b="1" i="0" u="none" strike="noStrike" cap="all" baseline="0">
                <a:solidFill>
                  <a:schemeClr val="bg1"/>
                </a:solidFill>
                <a:latin typeface="Raleway"/>
                <a:ea typeface="Raleway"/>
                <a:cs typeface="Raleway"/>
                <a:sym typeface="Raleway"/>
                <a:rtl val="0"/>
              </a:defRPr>
            </a:lvl1pPr>
            <a:lvl2pPr marR="0" algn="l" rtl="0" eaLnBrk="1" hangingPunct="1">
              <a:lnSpc>
                <a:spcPct val="100000"/>
              </a:lnSpc>
              <a:spcBef>
                <a:spcPts val="0"/>
              </a:spcBef>
              <a:spcAft>
                <a:spcPts val="0"/>
              </a:spcAft>
              <a:buClr>
                <a:schemeClr val="dk2"/>
              </a:buClr>
              <a:buSzPct val="100000"/>
              <a:buNone/>
              <a:defRPr sz="3600" b="1" i="0" u="none" strike="noStrike" cap="none" baseline="0">
                <a:solidFill>
                  <a:schemeClr val="dk2"/>
                </a:solidFill>
                <a:latin typeface="Arial"/>
                <a:ea typeface="Arial"/>
                <a:cs typeface="Arial"/>
                <a:sym typeface="Arial"/>
                <a:rtl val="0"/>
              </a:defRPr>
            </a:lvl2pPr>
            <a:lvl3pPr rtl="0">
              <a:spcBef>
                <a:spcPts val="0"/>
              </a:spcBef>
              <a:buClr>
                <a:schemeClr val="dk2"/>
              </a:buClr>
              <a:buSzPct val="100000"/>
              <a:buNone/>
              <a:defRPr sz="3600" b="1">
                <a:solidFill>
                  <a:schemeClr val="dk2"/>
                </a:solidFill>
              </a:defRPr>
            </a:lvl3pPr>
            <a:lvl4pPr rtl="0">
              <a:spcBef>
                <a:spcPts val="0"/>
              </a:spcBef>
              <a:buClr>
                <a:schemeClr val="dk2"/>
              </a:buClr>
              <a:buSzPct val="100000"/>
              <a:buNone/>
              <a:defRPr sz="3600" b="1">
                <a:solidFill>
                  <a:schemeClr val="dk2"/>
                </a:solidFill>
              </a:defRPr>
            </a:lvl4pPr>
            <a:lvl5pPr rtl="0">
              <a:spcBef>
                <a:spcPts val="0"/>
              </a:spcBef>
              <a:buClr>
                <a:schemeClr val="dk2"/>
              </a:buClr>
              <a:buSzPct val="100000"/>
              <a:buNone/>
              <a:defRPr sz="3600" b="1">
                <a:solidFill>
                  <a:schemeClr val="dk2"/>
                </a:solidFill>
              </a:defRPr>
            </a:lvl5pPr>
            <a:lvl6pPr rtl="0">
              <a:spcBef>
                <a:spcPts val="0"/>
              </a:spcBef>
              <a:buClr>
                <a:schemeClr val="dk2"/>
              </a:buClr>
              <a:buSzPct val="100000"/>
              <a:buNone/>
              <a:defRPr sz="3600" b="1">
                <a:solidFill>
                  <a:schemeClr val="dk2"/>
                </a:solidFill>
              </a:defRPr>
            </a:lvl6pPr>
            <a:lvl7pPr rtl="0">
              <a:spcBef>
                <a:spcPts val="0"/>
              </a:spcBef>
              <a:buClr>
                <a:schemeClr val="dk2"/>
              </a:buClr>
              <a:buSzPct val="100000"/>
              <a:buNone/>
              <a:defRPr sz="3600" b="1">
                <a:solidFill>
                  <a:schemeClr val="dk2"/>
                </a:solidFill>
              </a:defRPr>
            </a:lvl7pPr>
            <a:lvl8pPr rtl="0">
              <a:spcBef>
                <a:spcPts val="0"/>
              </a:spcBef>
              <a:buClr>
                <a:schemeClr val="dk2"/>
              </a:buClr>
              <a:buSzPct val="100000"/>
              <a:buNone/>
              <a:defRPr sz="3600" b="1">
                <a:solidFill>
                  <a:schemeClr val="dk2"/>
                </a:solidFill>
              </a:defRPr>
            </a:lvl8pPr>
            <a:lvl9pPr rtl="0">
              <a:spcBef>
                <a:spcPts val="0"/>
              </a:spcBef>
              <a:buClr>
                <a:schemeClr val="dk2"/>
              </a:buClr>
              <a:buSzPct val="100000"/>
              <a:buNone/>
              <a:defRPr sz="3600" b="1">
                <a:solidFill>
                  <a:schemeClr val="dk2"/>
                </a:solidFill>
              </a:defRPr>
            </a:lvl9pPr>
          </a:lstStyle>
          <a:p>
            <a:r>
              <a:rPr lang="en-US" sz="2700" cap="none" dirty="0"/>
              <a:t>mergeMap</a:t>
            </a:r>
            <a:endParaRPr lang="en-US" sz="2700" cap="none">
              <a:solidFill>
                <a:srgbClr val="FFFFFF"/>
              </a:solidFill>
            </a:endParaRPr>
          </a:p>
        </p:txBody>
      </p:sp>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3" name="Text Placeholder 2"/>
          <p:cNvSpPr>
            <a:spLocks noGrp="1"/>
          </p:cNvSpPr>
          <p:nvPr>
            <p:ph type="body" sz="quarter" idx="11"/>
          </p:nvPr>
        </p:nvSpPr>
        <p:spPr>
          <a:xfrm>
            <a:off x="457200" y="1504950"/>
            <a:ext cx="8161337" cy="384834"/>
          </a:xfrm>
          <a:solidFill>
            <a:schemeClr val="bg1">
              <a:lumMod val="85000"/>
            </a:schemeClr>
          </a:solidFill>
        </p:spPr>
        <p:txBody>
          <a:bodyPr vert="horz" anchor="t">
            <a:noAutofit/>
          </a:bodyPr>
          <a:lstStyle/>
          <a:p>
            <a:pPr marL="0" indent="0">
              <a:spcAft>
                <a:spcPts val="600"/>
              </a:spcAft>
              <a:buNone/>
            </a:pPr>
            <a:r>
              <a:rPr lang="en-US" sz="1800" dirty="0" err="1">
                <a:solidFill>
                  <a:srgbClr val="A8002C"/>
                </a:solidFill>
                <a:latin typeface="Consolas"/>
                <a:cs typeface="Consolas"/>
              </a:rPr>
              <a:t>mergeMap</a:t>
            </a:r>
            <a:r>
              <a:rPr lang="en-US" sz="1800" dirty="0">
                <a:solidFill>
                  <a:srgbClr val="24292E"/>
                </a:solidFill>
                <a:latin typeface="Consolas"/>
                <a:cs typeface="Consolas"/>
              </a:rPr>
              <a:t>(project: </a:t>
            </a:r>
            <a:r>
              <a:rPr lang="en-US" sz="1800" dirty="0">
                <a:solidFill>
                  <a:srgbClr val="A8002C"/>
                </a:solidFill>
                <a:latin typeface="Consolas"/>
                <a:cs typeface="Consolas"/>
              </a:rPr>
              <a:t>Function: </a:t>
            </a:r>
            <a:r>
              <a:rPr lang="en-US" sz="1800" dirty="0">
                <a:solidFill>
                  <a:srgbClr val="0070C0"/>
                </a:solidFill>
                <a:latin typeface="Consolas"/>
                <a:cs typeface="Consolas"/>
              </a:rPr>
              <a:t>Observable</a:t>
            </a:r>
            <a:r>
              <a:rPr lang="en-US" sz="1800" dirty="0">
                <a:solidFill>
                  <a:srgbClr val="24292E"/>
                </a:solidFill>
                <a:latin typeface="Consolas"/>
                <a:cs typeface="Consolas"/>
              </a:rPr>
              <a:t>): </a:t>
            </a:r>
            <a:r>
              <a:rPr lang="en-US" sz="1800" dirty="0">
                <a:solidFill>
                  <a:srgbClr val="0070C0"/>
                </a:solidFill>
                <a:latin typeface="Consolas"/>
                <a:cs typeface="Consolas"/>
              </a:rPr>
              <a:t>Observable</a:t>
            </a:r>
          </a:p>
          <a:p>
            <a:pPr>
              <a:spcAft>
                <a:spcPts val="600"/>
              </a:spcAft>
            </a:pPr>
            <a:endParaRPr lang="en-US" sz="1800" dirty="0"/>
          </a:p>
        </p:txBody>
      </p:sp>
      <p:pic>
        <p:nvPicPr>
          <p:cNvPr id="10" name="Picture 16"/>
          <p:cNvPicPr>
            <a:picLocks noChangeAspect="1"/>
          </p:cNvPicPr>
          <p:nvPr/>
        </p:nvPicPr>
        <p:blipFill>
          <a:blip r:embed="rId3"/>
          <a:stretch>
            <a:fillRect/>
          </a:stretch>
        </p:blipFill>
        <p:spPr>
          <a:xfrm>
            <a:off x="457200" y="2057400"/>
            <a:ext cx="8175750" cy="1573002"/>
          </a:xfrm>
          <a:prstGeom prst="rect">
            <a:avLst/>
          </a:prstGeom>
        </p:spPr>
      </p:pic>
    </p:spTree>
    <p:extLst>
      <p:ext uri="{BB962C8B-B14F-4D97-AF65-F5344CB8AC3E}">
        <p14:creationId xmlns:p14="http://schemas.microsoft.com/office/powerpoint/2010/main" val="4201170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457200" y="424379"/>
            <a:ext cx="8137566" cy="619167"/>
          </a:xfrm>
          <a:prstGeom prst="rect">
            <a:avLst/>
          </a:prstGeom>
          <a:noFill/>
          <a:ln>
            <a:noFill/>
          </a:ln>
        </p:spPr>
        <p:txBody>
          <a:bodyPr lIns="91425" tIns="91425" rIns="91425" bIns="91425" anchor="t" anchorCtr="0">
            <a:normAutofit/>
          </a:bodyPr>
          <a:lstStyle>
            <a:defPPr marR="0" algn="l" rtl="0">
              <a:lnSpc>
                <a:spcPct val="100000"/>
              </a:lnSpc>
              <a:spcBef>
                <a:spcPts val="0"/>
              </a:spcBef>
              <a:spcAft>
                <a:spcPts val="0"/>
              </a:spcAft>
            </a:defPPr>
            <a:lvl1pPr marR="0" algn="l" rtl="0" eaLnBrk="1" hangingPunct="1">
              <a:lnSpc>
                <a:spcPct val="100000"/>
              </a:lnSpc>
              <a:spcBef>
                <a:spcPts val="0"/>
              </a:spcBef>
              <a:spcAft>
                <a:spcPts val="0"/>
              </a:spcAft>
              <a:buClr>
                <a:schemeClr val="dk2"/>
              </a:buClr>
              <a:buSzPct val="100000"/>
              <a:buFont typeface="Raleway"/>
              <a:buNone/>
              <a:defRPr sz="2800" b="1" i="0" u="none" strike="noStrike" cap="all" baseline="0">
                <a:solidFill>
                  <a:schemeClr val="bg1"/>
                </a:solidFill>
                <a:latin typeface="Raleway"/>
                <a:ea typeface="Raleway"/>
                <a:cs typeface="Raleway"/>
                <a:sym typeface="Raleway"/>
                <a:rtl val="0"/>
              </a:defRPr>
            </a:lvl1pPr>
            <a:lvl2pPr marR="0" algn="l" rtl="0" eaLnBrk="1" hangingPunct="1">
              <a:lnSpc>
                <a:spcPct val="100000"/>
              </a:lnSpc>
              <a:spcBef>
                <a:spcPts val="0"/>
              </a:spcBef>
              <a:spcAft>
                <a:spcPts val="0"/>
              </a:spcAft>
              <a:buClr>
                <a:schemeClr val="dk2"/>
              </a:buClr>
              <a:buSzPct val="100000"/>
              <a:buNone/>
              <a:defRPr sz="3600" b="1" i="0" u="none" strike="noStrike" cap="none" baseline="0">
                <a:solidFill>
                  <a:schemeClr val="dk2"/>
                </a:solidFill>
                <a:latin typeface="Arial"/>
                <a:ea typeface="Arial"/>
                <a:cs typeface="Arial"/>
                <a:sym typeface="Arial"/>
                <a:rtl val="0"/>
              </a:defRPr>
            </a:lvl2pPr>
            <a:lvl3pPr rtl="0">
              <a:spcBef>
                <a:spcPts val="0"/>
              </a:spcBef>
              <a:buClr>
                <a:schemeClr val="dk2"/>
              </a:buClr>
              <a:buSzPct val="100000"/>
              <a:buNone/>
              <a:defRPr sz="3600" b="1">
                <a:solidFill>
                  <a:schemeClr val="dk2"/>
                </a:solidFill>
              </a:defRPr>
            </a:lvl3pPr>
            <a:lvl4pPr rtl="0">
              <a:spcBef>
                <a:spcPts val="0"/>
              </a:spcBef>
              <a:buClr>
                <a:schemeClr val="dk2"/>
              </a:buClr>
              <a:buSzPct val="100000"/>
              <a:buNone/>
              <a:defRPr sz="3600" b="1">
                <a:solidFill>
                  <a:schemeClr val="dk2"/>
                </a:solidFill>
              </a:defRPr>
            </a:lvl4pPr>
            <a:lvl5pPr rtl="0">
              <a:spcBef>
                <a:spcPts val="0"/>
              </a:spcBef>
              <a:buClr>
                <a:schemeClr val="dk2"/>
              </a:buClr>
              <a:buSzPct val="100000"/>
              <a:buNone/>
              <a:defRPr sz="3600" b="1">
                <a:solidFill>
                  <a:schemeClr val="dk2"/>
                </a:solidFill>
              </a:defRPr>
            </a:lvl5pPr>
            <a:lvl6pPr rtl="0">
              <a:spcBef>
                <a:spcPts val="0"/>
              </a:spcBef>
              <a:buClr>
                <a:schemeClr val="dk2"/>
              </a:buClr>
              <a:buSzPct val="100000"/>
              <a:buNone/>
              <a:defRPr sz="3600" b="1">
                <a:solidFill>
                  <a:schemeClr val="dk2"/>
                </a:solidFill>
              </a:defRPr>
            </a:lvl6pPr>
            <a:lvl7pPr rtl="0">
              <a:spcBef>
                <a:spcPts val="0"/>
              </a:spcBef>
              <a:buClr>
                <a:schemeClr val="dk2"/>
              </a:buClr>
              <a:buSzPct val="100000"/>
              <a:buNone/>
              <a:defRPr sz="3600" b="1">
                <a:solidFill>
                  <a:schemeClr val="dk2"/>
                </a:solidFill>
              </a:defRPr>
            </a:lvl7pPr>
            <a:lvl8pPr rtl="0">
              <a:spcBef>
                <a:spcPts val="0"/>
              </a:spcBef>
              <a:buClr>
                <a:schemeClr val="dk2"/>
              </a:buClr>
              <a:buSzPct val="100000"/>
              <a:buNone/>
              <a:defRPr sz="3600" b="1">
                <a:solidFill>
                  <a:schemeClr val="dk2"/>
                </a:solidFill>
              </a:defRPr>
            </a:lvl8pPr>
            <a:lvl9pPr rtl="0">
              <a:spcBef>
                <a:spcPts val="0"/>
              </a:spcBef>
              <a:buClr>
                <a:schemeClr val="dk2"/>
              </a:buClr>
              <a:buSzPct val="100000"/>
              <a:buNone/>
              <a:defRPr sz="3600" b="1">
                <a:solidFill>
                  <a:schemeClr val="dk2"/>
                </a:solidFill>
              </a:defRPr>
            </a:lvl9pPr>
          </a:lstStyle>
          <a:p>
            <a:r>
              <a:rPr lang="en-US" sz="2700" cap="none" dirty="0"/>
              <a:t>reduce</a:t>
            </a:r>
            <a:endParaRPr lang="en-US" sz="2700" cap="none" dirty="0">
              <a:solidFill>
                <a:srgbClr val="FFFFFF"/>
              </a:solidFill>
            </a:endParaRPr>
          </a:p>
        </p:txBody>
      </p:sp>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3" name="Text Placeholder 2"/>
          <p:cNvSpPr>
            <a:spLocks noGrp="1"/>
          </p:cNvSpPr>
          <p:nvPr>
            <p:ph type="body" sz="quarter" idx="11"/>
          </p:nvPr>
        </p:nvSpPr>
        <p:spPr>
          <a:xfrm>
            <a:off x="457200" y="1504950"/>
            <a:ext cx="8161337" cy="384834"/>
          </a:xfrm>
          <a:solidFill>
            <a:schemeClr val="bg1">
              <a:lumMod val="85000"/>
            </a:schemeClr>
          </a:solidFill>
        </p:spPr>
        <p:txBody>
          <a:bodyPr vert="horz" anchor="t">
            <a:noAutofit/>
          </a:bodyPr>
          <a:lstStyle/>
          <a:p>
            <a:pPr marL="0" indent="0">
              <a:spcAft>
                <a:spcPts val="600"/>
              </a:spcAft>
              <a:buNone/>
            </a:pPr>
            <a:r>
              <a:rPr lang="en-US" sz="1800" dirty="0">
                <a:solidFill>
                  <a:srgbClr val="A8002C"/>
                </a:solidFill>
                <a:latin typeface="Consolas"/>
                <a:cs typeface="Consolas"/>
              </a:rPr>
              <a:t>reduce</a:t>
            </a:r>
            <a:r>
              <a:rPr lang="en-US" sz="1800" dirty="0">
                <a:solidFill>
                  <a:srgbClr val="24292E"/>
                </a:solidFill>
                <a:latin typeface="Consolas"/>
                <a:cs typeface="Consolas"/>
              </a:rPr>
              <a:t>(accumulator: </a:t>
            </a:r>
            <a:r>
              <a:rPr lang="en-US" sz="1800" dirty="0">
                <a:solidFill>
                  <a:srgbClr val="A8002C"/>
                </a:solidFill>
                <a:latin typeface="Consolas"/>
                <a:cs typeface="Consolas"/>
              </a:rPr>
              <a:t>Function</a:t>
            </a:r>
            <a:r>
              <a:rPr lang="en-US" sz="1800" dirty="0">
                <a:solidFill>
                  <a:srgbClr val="292D31"/>
                </a:solidFill>
                <a:latin typeface="Consolas"/>
                <a:cs typeface="Consolas"/>
              </a:rPr>
              <a:t>, seed: </a:t>
            </a:r>
            <a:r>
              <a:rPr lang="en-US" sz="1800" dirty="0">
                <a:solidFill>
                  <a:srgbClr val="0070C0"/>
                </a:solidFill>
                <a:latin typeface="Consolas"/>
                <a:cs typeface="Consolas"/>
              </a:rPr>
              <a:t>any</a:t>
            </a:r>
            <a:r>
              <a:rPr lang="en-US" sz="1800" dirty="0">
                <a:solidFill>
                  <a:srgbClr val="24292E"/>
                </a:solidFill>
                <a:latin typeface="Consolas"/>
                <a:cs typeface="Consolas"/>
              </a:rPr>
              <a:t>): </a:t>
            </a:r>
            <a:r>
              <a:rPr lang="en-US" sz="1800" dirty="0">
                <a:solidFill>
                  <a:srgbClr val="0070C0"/>
                </a:solidFill>
                <a:latin typeface="Consolas"/>
                <a:cs typeface="Consolas"/>
              </a:rPr>
              <a:t>Observable</a:t>
            </a:r>
          </a:p>
          <a:p>
            <a:pPr>
              <a:spcAft>
                <a:spcPts val="600"/>
              </a:spcAft>
            </a:pPr>
            <a:endParaRPr lang="en-US" sz="1800" dirty="0"/>
          </a:p>
        </p:txBody>
      </p:sp>
      <p:pic>
        <p:nvPicPr>
          <p:cNvPr id="2" name="Picture 16"/>
          <p:cNvPicPr>
            <a:picLocks noChangeAspect="1"/>
          </p:cNvPicPr>
          <p:nvPr/>
        </p:nvPicPr>
        <p:blipFill>
          <a:blip r:embed="rId3"/>
          <a:stretch>
            <a:fillRect/>
          </a:stretch>
        </p:blipFill>
        <p:spPr>
          <a:xfrm>
            <a:off x="457200" y="2000250"/>
            <a:ext cx="3958643" cy="3010029"/>
          </a:xfrm>
          <a:prstGeom prst="rect">
            <a:avLst/>
          </a:prstGeom>
        </p:spPr>
      </p:pic>
      <p:pic>
        <p:nvPicPr>
          <p:cNvPr id="18" name="Picture 20"/>
          <p:cNvPicPr>
            <a:picLocks noChangeAspect="1"/>
          </p:cNvPicPr>
          <p:nvPr/>
        </p:nvPicPr>
        <p:blipFill>
          <a:blip r:embed="rId4"/>
          <a:stretch>
            <a:fillRect/>
          </a:stretch>
        </p:blipFill>
        <p:spPr>
          <a:xfrm>
            <a:off x="4343400" y="2000250"/>
            <a:ext cx="3536950" cy="3013300"/>
          </a:xfrm>
          <a:prstGeom prst="rect">
            <a:avLst/>
          </a:prstGeom>
        </p:spPr>
      </p:pic>
    </p:spTree>
    <p:extLst>
      <p:ext uri="{BB962C8B-B14F-4D97-AF65-F5344CB8AC3E}">
        <p14:creationId xmlns:p14="http://schemas.microsoft.com/office/powerpoint/2010/main" val="12218397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457200" y="424379"/>
            <a:ext cx="8137566" cy="619167"/>
          </a:xfrm>
          <a:prstGeom prst="rect">
            <a:avLst/>
          </a:prstGeom>
          <a:noFill/>
          <a:ln>
            <a:noFill/>
          </a:ln>
        </p:spPr>
        <p:txBody>
          <a:bodyPr lIns="91425" tIns="91425" rIns="91425" bIns="91425" anchor="t" anchorCtr="0">
            <a:normAutofit/>
          </a:bodyPr>
          <a:lstStyle>
            <a:defPPr marR="0" algn="l" rtl="0">
              <a:lnSpc>
                <a:spcPct val="100000"/>
              </a:lnSpc>
              <a:spcBef>
                <a:spcPts val="0"/>
              </a:spcBef>
              <a:spcAft>
                <a:spcPts val="0"/>
              </a:spcAft>
            </a:defPPr>
            <a:lvl1pPr marR="0" algn="l" rtl="0" eaLnBrk="1" hangingPunct="1">
              <a:lnSpc>
                <a:spcPct val="100000"/>
              </a:lnSpc>
              <a:spcBef>
                <a:spcPts val="0"/>
              </a:spcBef>
              <a:spcAft>
                <a:spcPts val="0"/>
              </a:spcAft>
              <a:buClr>
                <a:schemeClr val="dk2"/>
              </a:buClr>
              <a:buSzPct val="100000"/>
              <a:buFont typeface="Raleway"/>
              <a:buNone/>
              <a:defRPr sz="2800" b="1" i="0" u="none" strike="noStrike" cap="all" baseline="0">
                <a:solidFill>
                  <a:schemeClr val="bg1"/>
                </a:solidFill>
                <a:latin typeface="Raleway"/>
                <a:ea typeface="Raleway"/>
                <a:cs typeface="Raleway"/>
                <a:sym typeface="Raleway"/>
                <a:rtl val="0"/>
              </a:defRPr>
            </a:lvl1pPr>
            <a:lvl2pPr marR="0" algn="l" rtl="0" eaLnBrk="1" hangingPunct="1">
              <a:lnSpc>
                <a:spcPct val="100000"/>
              </a:lnSpc>
              <a:spcBef>
                <a:spcPts val="0"/>
              </a:spcBef>
              <a:spcAft>
                <a:spcPts val="0"/>
              </a:spcAft>
              <a:buClr>
                <a:schemeClr val="dk2"/>
              </a:buClr>
              <a:buSzPct val="100000"/>
              <a:buNone/>
              <a:defRPr sz="3600" b="1" i="0" u="none" strike="noStrike" cap="none" baseline="0">
                <a:solidFill>
                  <a:schemeClr val="dk2"/>
                </a:solidFill>
                <a:latin typeface="Arial"/>
                <a:ea typeface="Arial"/>
                <a:cs typeface="Arial"/>
                <a:sym typeface="Arial"/>
                <a:rtl val="0"/>
              </a:defRPr>
            </a:lvl2pPr>
            <a:lvl3pPr rtl="0">
              <a:spcBef>
                <a:spcPts val="0"/>
              </a:spcBef>
              <a:buClr>
                <a:schemeClr val="dk2"/>
              </a:buClr>
              <a:buSzPct val="100000"/>
              <a:buNone/>
              <a:defRPr sz="3600" b="1">
                <a:solidFill>
                  <a:schemeClr val="dk2"/>
                </a:solidFill>
              </a:defRPr>
            </a:lvl3pPr>
            <a:lvl4pPr rtl="0">
              <a:spcBef>
                <a:spcPts val="0"/>
              </a:spcBef>
              <a:buClr>
                <a:schemeClr val="dk2"/>
              </a:buClr>
              <a:buSzPct val="100000"/>
              <a:buNone/>
              <a:defRPr sz="3600" b="1">
                <a:solidFill>
                  <a:schemeClr val="dk2"/>
                </a:solidFill>
              </a:defRPr>
            </a:lvl4pPr>
            <a:lvl5pPr rtl="0">
              <a:spcBef>
                <a:spcPts val="0"/>
              </a:spcBef>
              <a:buClr>
                <a:schemeClr val="dk2"/>
              </a:buClr>
              <a:buSzPct val="100000"/>
              <a:buNone/>
              <a:defRPr sz="3600" b="1">
                <a:solidFill>
                  <a:schemeClr val="dk2"/>
                </a:solidFill>
              </a:defRPr>
            </a:lvl5pPr>
            <a:lvl6pPr rtl="0">
              <a:spcBef>
                <a:spcPts val="0"/>
              </a:spcBef>
              <a:buClr>
                <a:schemeClr val="dk2"/>
              </a:buClr>
              <a:buSzPct val="100000"/>
              <a:buNone/>
              <a:defRPr sz="3600" b="1">
                <a:solidFill>
                  <a:schemeClr val="dk2"/>
                </a:solidFill>
              </a:defRPr>
            </a:lvl6pPr>
            <a:lvl7pPr rtl="0">
              <a:spcBef>
                <a:spcPts val="0"/>
              </a:spcBef>
              <a:buClr>
                <a:schemeClr val="dk2"/>
              </a:buClr>
              <a:buSzPct val="100000"/>
              <a:buNone/>
              <a:defRPr sz="3600" b="1">
                <a:solidFill>
                  <a:schemeClr val="dk2"/>
                </a:solidFill>
              </a:defRPr>
            </a:lvl7pPr>
            <a:lvl8pPr rtl="0">
              <a:spcBef>
                <a:spcPts val="0"/>
              </a:spcBef>
              <a:buClr>
                <a:schemeClr val="dk2"/>
              </a:buClr>
              <a:buSzPct val="100000"/>
              <a:buNone/>
              <a:defRPr sz="3600" b="1">
                <a:solidFill>
                  <a:schemeClr val="dk2"/>
                </a:solidFill>
              </a:defRPr>
            </a:lvl8pPr>
            <a:lvl9pPr rtl="0">
              <a:spcBef>
                <a:spcPts val="0"/>
              </a:spcBef>
              <a:buClr>
                <a:schemeClr val="dk2"/>
              </a:buClr>
              <a:buSzPct val="100000"/>
              <a:buNone/>
              <a:defRPr sz="3600" b="1">
                <a:solidFill>
                  <a:schemeClr val="dk2"/>
                </a:solidFill>
              </a:defRPr>
            </a:lvl9pPr>
          </a:lstStyle>
          <a:p>
            <a:r>
              <a:rPr lang="en-US" sz="2700" cap="none" dirty="0"/>
              <a:t>OTHER POPULAR TRANSFORMATION OPERATORS</a:t>
            </a:r>
            <a:r>
              <a:rPr lang="en-US" sz="2700" b="0" cap="none" dirty="0">
                <a:solidFill>
                  <a:srgbClr val="000000"/>
                </a:solidFill>
              </a:rPr>
              <a:t> </a:t>
            </a:r>
            <a:endParaRPr lang="en-US" sz="2700" cap="none">
              <a:solidFill>
                <a:schemeClr val="tx1"/>
              </a:solidFill>
            </a:endParaRPr>
          </a:p>
        </p:txBody>
      </p:sp>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17" name="Text Placeholder 16"/>
          <p:cNvSpPr>
            <a:spLocks noGrp="1"/>
          </p:cNvSpPr>
          <p:nvPr>
            <p:ph type="body" sz="quarter" idx="11"/>
          </p:nvPr>
        </p:nvSpPr>
        <p:spPr/>
        <p:txBody>
          <a:bodyPr vert="horz" anchor="t"/>
          <a:lstStyle/>
          <a:p>
            <a:r>
              <a:rPr lang="en-US" b="1" dirty="0">
                <a:solidFill>
                  <a:srgbClr val="74378A"/>
                </a:solidFill>
              </a:rPr>
              <a:t>ConcatMap </a:t>
            </a:r>
            <a:r>
              <a:rPr lang="en-US" dirty="0"/>
              <a:t>– Similar to </a:t>
            </a:r>
            <a:r>
              <a:rPr lang="en-US" dirty="0">
                <a:solidFill>
                  <a:srgbClr val="74378A"/>
                </a:solidFill>
              </a:rPr>
              <a:t>MergeMap </a:t>
            </a:r>
            <a:r>
              <a:rPr lang="en-US" dirty="0"/>
              <a:t>but maintains order</a:t>
            </a:r>
          </a:p>
          <a:p>
            <a:r>
              <a:rPr lang="en-US" b="1" dirty="0">
                <a:solidFill>
                  <a:srgbClr val="74378A"/>
                </a:solidFill>
              </a:rPr>
              <a:t>Scan </a:t>
            </a:r>
            <a:r>
              <a:rPr lang="en-US" dirty="0"/>
              <a:t>– Similar to reduce but operates over time and emits after each new value</a:t>
            </a:r>
            <a:endParaRPr lang="en-US" b="1" dirty="0"/>
          </a:p>
          <a:p>
            <a:r>
              <a:rPr lang="en-US" b="1" dirty="0" err="1">
                <a:solidFill>
                  <a:srgbClr val="74378A"/>
                </a:solidFill>
              </a:rPr>
              <a:t>BufferTime</a:t>
            </a:r>
            <a:r>
              <a:rPr lang="en-US" b="1" dirty="0">
                <a:solidFill>
                  <a:srgbClr val="74378A"/>
                </a:solidFill>
              </a:rPr>
              <a:t> </a:t>
            </a:r>
            <a:r>
              <a:rPr lang="en-US" dirty="0"/>
              <a:t>– Emit all values that occurred during a set period of time.</a:t>
            </a:r>
          </a:p>
          <a:p>
            <a:endParaRPr lang="en-US" dirty="0"/>
          </a:p>
          <a:p>
            <a:endParaRPr lang="en-US" dirty="0"/>
          </a:p>
        </p:txBody>
      </p:sp>
    </p:spTree>
    <p:extLst>
      <p:ext uri="{BB962C8B-B14F-4D97-AF65-F5344CB8AC3E}">
        <p14:creationId xmlns:p14="http://schemas.microsoft.com/office/powerpoint/2010/main" val="1216753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0500" y="628650"/>
            <a:ext cx="7632372" cy="1473200"/>
          </a:xfrm>
        </p:spPr>
        <p:txBody>
          <a:bodyPr/>
          <a:lstStyle/>
          <a:p>
            <a:r>
              <a:rPr lang="en-US" dirty="0"/>
              <a:t>Intro to </a:t>
            </a:r>
            <a:br>
              <a:rPr lang="en-US" dirty="0">
                <a:solidFill>
                  <a:schemeClr val="tx1"/>
                </a:solidFill>
              </a:rPr>
            </a:br>
            <a:r>
              <a:rPr lang="en-US" dirty="0"/>
              <a:t>Reactive paradigms</a:t>
            </a:r>
            <a:endParaRPr lang="en-US" dirty="0">
              <a:solidFill>
                <a:srgbClr val="6C797A"/>
              </a:solidFill>
            </a:endParaRPr>
          </a:p>
        </p:txBody>
      </p:sp>
      <p:sp>
        <p:nvSpPr>
          <p:cNvPr id="7" name="Subtitle 6"/>
          <p:cNvSpPr>
            <a:spLocks noGrp="1"/>
          </p:cNvSpPr>
          <p:nvPr>
            <p:ph type="subTitle" idx="1"/>
          </p:nvPr>
        </p:nvSpPr>
        <p:spPr>
          <a:xfrm>
            <a:off x="4438650" y="2219325"/>
            <a:ext cx="6664569" cy="784799"/>
          </a:xfrm>
        </p:spPr>
        <p:txBody>
          <a:bodyPr/>
          <a:lstStyle/>
          <a:p>
            <a:r>
              <a:rPr lang="en-US" dirty="0"/>
              <a:t>With </a:t>
            </a:r>
            <a:r>
              <a:rPr lang="en-US" dirty="0" err="1"/>
              <a:t>RxJS</a:t>
            </a:r>
            <a:endParaRPr lang="en-US" dirty="0"/>
          </a:p>
        </p:txBody>
      </p:sp>
      <p:sp>
        <p:nvSpPr>
          <p:cNvPr id="2" name="TextBox 1"/>
          <p:cNvSpPr txBox="1"/>
          <p:nvPr/>
        </p:nvSpPr>
        <p:spPr>
          <a:xfrm>
            <a:off x="1727080" y="3152775"/>
            <a:ext cx="45569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chemeClr val="tx1"/>
                </a:solidFill>
                <a:latin typeface="Raleway"/>
                <a:cs typeface="Raleway"/>
              </a:rPr>
              <a:t>Chris Pratt and </a:t>
            </a:r>
            <a:r>
              <a:rPr lang="en-US" sz="2000" strike="sngStrike" dirty="0">
                <a:solidFill>
                  <a:schemeClr val="tx1"/>
                </a:solidFill>
                <a:latin typeface="Raleway"/>
                <a:cs typeface="Raleway"/>
              </a:rPr>
              <a:t>Teddy Sterne</a:t>
            </a:r>
            <a:endParaRPr lang="en-US" sz="2000" strike="sngStrike" dirty="0">
              <a:solidFill>
                <a:srgbClr val="292D31"/>
              </a:solidFill>
              <a:latin typeface="Raleway"/>
              <a:cs typeface="Raleway"/>
            </a:endParaRPr>
          </a:p>
        </p:txBody>
      </p:sp>
    </p:spTree>
    <p:extLst>
      <p:ext uri="{BB962C8B-B14F-4D97-AF65-F5344CB8AC3E}">
        <p14:creationId xmlns:p14="http://schemas.microsoft.com/office/powerpoint/2010/main" val="1482379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03" y="885825"/>
            <a:ext cx="2735447" cy="3027333"/>
          </a:xfrm>
          <a:prstGeom prst="rect">
            <a:avLst/>
          </a:prstGeom>
        </p:spPr>
      </p:pic>
      <p:sp>
        <p:nvSpPr>
          <p:cNvPr id="3" name="Slide Number Placeholder 2"/>
          <p:cNvSpPr>
            <a:spLocks noGrp="1"/>
          </p:cNvSpPr>
          <p:nvPr>
            <p:ph type="sldNum" sz="quarter" idx="4"/>
          </p:nvPr>
        </p:nvSpPr>
        <p:spPr/>
        <p:txBody>
          <a:bodyPr/>
          <a:lstStyle/>
          <a:p>
            <a:fld id="{95E3A436-1048-CA4E-9C3F-FCB70029503E}" type="slidenum">
              <a:rPr lang="en-US" smtClean="0"/>
              <a:pPr/>
              <a:t>40</a:t>
            </a:fld>
            <a:endParaRPr lang="en-US"/>
          </a:p>
        </p:txBody>
      </p:sp>
      <p:sp>
        <p:nvSpPr>
          <p:cNvPr id="9" name="Text Placeholder 6"/>
          <p:cNvSpPr txBox="1">
            <a:spLocks/>
          </p:cNvSpPr>
          <p:nvPr/>
        </p:nvSpPr>
        <p:spPr>
          <a:xfrm>
            <a:off x="3124542" y="1695450"/>
            <a:ext cx="2393950" cy="1358900"/>
          </a:xfrm>
          <a:prstGeom prst="rect">
            <a:avLst/>
          </a:prstGeom>
        </p:spPr>
        <p:txBody>
          <a:bodyPr vert="horz" anchor="ctr"/>
          <a:lstStyle>
            <a:defPPr marR="0" algn="l" rtl="0">
              <a:lnSpc>
                <a:spcPct val="100000"/>
              </a:lnSpc>
              <a:spcBef>
                <a:spcPts val="0"/>
              </a:spcBef>
              <a:spcAft>
                <a:spcPts val="0"/>
              </a:spcAft>
            </a:defPPr>
            <a:lvl1pPr marR="0" algn="ctr" rtl="0" eaLnBrk="1" hangingPunct="1">
              <a:lnSpc>
                <a:spcPct val="100000"/>
              </a:lnSpc>
              <a:spcBef>
                <a:spcPts val="0"/>
              </a:spcBef>
              <a:spcAft>
                <a:spcPts val="0"/>
              </a:spcAft>
              <a:buNone/>
              <a:defRPr sz="1800" b="1" i="0" u="none" strike="noStrike" cap="all" baseline="0">
                <a:solidFill>
                  <a:srgbClr val="AF272F"/>
                </a:solidFill>
                <a:latin typeface="Raleway"/>
                <a:ea typeface="Raleway"/>
                <a:cs typeface="Raleway"/>
                <a:sym typeface="Arial"/>
                <a:rtl val="0"/>
              </a:defRPr>
            </a:lvl1pPr>
            <a:lvl2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2pPr>
            <a:lvl3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3pPr>
            <a:lvl4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4pPr>
            <a:lvl5pPr marR="0" algn="ctr" rtl="0" eaLnBrk="1" hangingPunct="1">
              <a:lnSpc>
                <a:spcPct val="100000"/>
              </a:lnSpc>
              <a:spcBef>
                <a:spcPts val="0"/>
              </a:spcBef>
              <a:spcAft>
                <a:spcPts val="0"/>
              </a:spcAft>
              <a:buNone/>
              <a:defRPr sz="1800" b="1"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dirty="0"/>
              <a:t>Combination</a:t>
            </a:r>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3936979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457200" y="424379"/>
            <a:ext cx="8137566" cy="619167"/>
          </a:xfrm>
          <a:prstGeom prst="rect">
            <a:avLst/>
          </a:prstGeom>
          <a:noFill/>
          <a:ln>
            <a:noFill/>
          </a:ln>
        </p:spPr>
        <p:txBody>
          <a:bodyPr lIns="91425" tIns="91425" rIns="91425" bIns="91425" anchor="t" anchorCtr="0">
            <a:normAutofit/>
          </a:bodyPr>
          <a:lstStyle>
            <a:defPPr marR="0" algn="l" rtl="0">
              <a:lnSpc>
                <a:spcPct val="100000"/>
              </a:lnSpc>
              <a:spcBef>
                <a:spcPts val="0"/>
              </a:spcBef>
              <a:spcAft>
                <a:spcPts val="0"/>
              </a:spcAft>
            </a:defPPr>
            <a:lvl1pPr marR="0" algn="l" rtl="0" eaLnBrk="1" hangingPunct="1">
              <a:lnSpc>
                <a:spcPct val="100000"/>
              </a:lnSpc>
              <a:spcBef>
                <a:spcPts val="0"/>
              </a:spcBef>
              <a:spcAft>
                <a:spcPts val="0"/>
              </a:spcAft>
              <a:buClr>
                <a:schemeClr val="dk2"/>
              </a:buClr>
              <a:buSzPct val="100000"/>
              <a:buFont typeface="Raleway"/>
              <a:buNone/>
              <a:defRPr sz="2800" b="1" i="0" u="none" strike="noStrike" cap="all" baseline="0">
                <a:solidFill>
                  <a:schemeClr val="bg1"/>
                </a:solidFill>
                <a:latin typeface="Raleway"/>
                <a:ea typeface="Raleway"/>
                <a:cs typeface="Raleway"/>
                <a:sym typeface="Raleway"/>
                <a:rtl val="0"/>
              </a:defRPr>
            </a:lvl1pPr>
            <a:lvl2pPr marR="0" algn="l" rtl="0" eaLnBrk="1" hangingPunct="1">
              <a:lnSpc>
                <a:spcPct val="100000"/>
              </a:lnSpc>
              <a:spcBef>
                <a:spcPts val="0"/>
              </a:spcBef>
              <a:spcAft>
                <a:spcPts val="0"/>
              </a:spcAft>
              <a:buClr>
                <a:schemeClr val="dk2"/>
              </a:buClr>
              <a:buSzPct val="100000"/>
              <a:buNone/>
              <a:defRPr sz="3600" b="1" i="0" u="none" strike="noStrike" cap="none" baseline="0">
                <a:solidFill>
                  <a:schemeClr val="dk2"/>
                </a:solidFill>
                <a:latin typeface="Arial"/>
                <a:ea typeface="Arial"/>
                <a:cs typeface="Arial"/>
                <a:sym typeface="Arial"/>
                <a:rtl val="0"/>
              </a:defRPr>
            </a:lvl2pPr>
            <a:lvl3pPr rtl="0">
              <a:spcBef>
                <a:spcPts val="0"/>
              </a:spcBef>
              <a:buClr>
                <a:schemeClr val="dk2"/>
              </a:buClr>
              <a:buSzPct val="100000"/>
              <a:buNone/>
              <a:defRPr sz="3600" b="1">
                <a:solidFill>
                  <a:schemeClr val="dk2"/>
                </a:solidFill>
              </a:defRPr>
            </a:lvl3pPr>
            <a:lvl4pPr rtl="0">
              <a:spcBef>
                <a:spcPts val="0"/>
              </a:spcBef>
              <a:buClr>
                <a:schemeClr val="dk2"/>
              </a:buClr>
              <a:buSzPct val="100000"/>
              <a:buNone/>
              <a:defRPr sz="3600" b="1">
                <a:solidFill>
                  <a:schemeClr val="dk2"/>
                </a:solidFill>
              </a:defRPr>
            </a:lvl4pPr>
            <a:lvl5pPr rtl="0">
              <a:spcBef>
                <a:spcPts val="0"/>
              </a:spcBef>
              <a:buClr>
                <a:schemeClr val="dk2"/>
              </a:buClr>
              <a:buSzPct val="100000"/>
              <a:buNone/>
              <a:defRPr sz="3600" b="1">
                <a:solidFill>
                  <a:schemeClr val="dk2"/>
                </a:solidFill>
              </a:defRPr>
            </a:lvl5pPr>
            <a:lvl6pPr rtl="0">
              <a:spcBef>
                <a:spcPts val="0"/>
              </a:spcBef>
              <a:buClr>
                <a:schemeClr val="dk2"/>
              </a:buClr>
              <a:buSzPct val="100000"/>
              <a:buNone/>
              <a:defRPr sz="3600" b="1">
                <a:solidFill>
                  <a:schemeClr val="dk2"/>
                </a:solidFill>
              </a:defRPr>
            </a:lvl6pPr>
            <a:lvl7pPr rtl="0">
              <a:spcBef>
                <a:spcPts val="0"/>
              </a:spcBef>
              <a:buClr>
                <a:schemeClr val="dk2"/>
              </a:buClr>
              <a:buSzPct val="100000"/>
              <a:buNone/>
              <a:defRPr sz="3600" b="1">
                <a:solidFill>
                  <a:schemeClr val="dk2"/>
                </a:solidFill>
              </a:defRPr>
            </a:lvl7pPr>
            <a:lvl8pPr rtl="0">
              <a:spcBef>
                <a:spcPts val="0"/>
              </a:spcBef>
              <a:buClr>
                <a:schemeClr val="dk2"/>
              </a:buClr>
              <a:buSzPct val="100000"/>
              <a:buNone/>
              <a:defRPr sz="3600" b="1">
                <a:solidFill>
                  <a:schemeClr val="dk2"/>
                </a:solidFill>
              </a:defRPr>
            </a:lvl8pPr>
            <a:lvl9pPr rtl="0">
              <a:spcBef>
                <a:spcPts val="0"/>
              </a:spcBef>
              <a:buClr>
                <a:schemeClr val="dk2"/>
              </a:buClr>
              <a:buSzPct val="100000"/>
              <a:buNone/>
              <a:defRPr sz="3600" b="1">
                <a:solidFill>
                  <a:schemeClr val="dk2"/>
                </a:solidFill>
              </a:defRPr>
            </a:lvl9pPr>
          </a:lstStyle>
          <a:p>
            <a:r>
              <a:rPr lang="en-US" sz="2700" cap="none" dirty="0"/>
              <a:t>merge</a:t>
            </a:r>
            <a:endParaRPr lang="en-US" sz="2700" cap="none" dirty="0">
              <a:solidFill>
                <a:srgbClr val="FFFFFF"/>
              </a:solidFill>
            </a:endParaRPr>
          </a:p>
        </p:txBody>
      </p:sp>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3" name="Text Placeholder 2"/>
          <p:cNvSpPr>
            <a:spLocks noGrp="1"/>
          </p:cNvSpPr>
          <p:nvPr>
            <p:ph type="body" sz="quarter" idx="11"/>
          </p:nvPr>
        </p:nvSpPr>
        <p:spPr>
          <a:xfrm>
            <a:off x="457200" y="1504950"/>
            <a:ext cx="8161337" cy="384834"/>
          </a:xfrm>
          <a:solidFill>
            <a:schemeClr val="bg1">
              <a:lumMod val="85000"/>
            </a:schemeClr>
          </a:solidFill>
        </p:spPr>
        <p:txBody>
          <a:bodyPr vert="horz" anchor="t">
            <a:noAutofit/>
          </a:bodyPr>
          <a:lstStyle/>
          <a:p>
            <a:pPr marL="0" indent="0">
              <a:spcAft>
                <a:spcPts val="600"/>
              </a:spcAft>
              <a:buNone/>
            </a:pPr>
            <a:r>
              <a:rPr lang="en-US" sz="1800" dirty="0">
                <a:solidFill>
                  <a:srgbClr val="A8002C"/>
                </a:solidFill>
                <a:latin typeface="Consolas"/>
                <a:cs typeface="Consolas"/>
              </a:rPr>
              <a:t>merge</a:t>
            </a:r>
            <a:r>
              <a:rPr lang="en-US" sz="1800" dirty="0">
                <a:solidFill>
                  <a:srgbClr val="24292E"/>
                </a:solidFill>
                <a:latin typeface="Consolas"/>
                <a:cs typeface="Consolas"/>
              </a:rPr>
              <a:t>(input: </a:t>
            </a:r>
            <a:r>
              <a:rPr lang="en-US" sz="1800" dirty="0">
                <a:solidFill>
                  <a:srgbClr val="0070C0"/>
                </a:solidFill>
                <a:latin typeface="Consolas"/>
                <a:cs typeface="Consolas"/>
              </a:rPr>
              <a:t>Observable</a:t>
            </a:r>
            <a:r>
              <a:rPr lang="en-US" sz="1800" dirty="0">
                <a:solidFill>
                  <a:srgbClr val="292D31"/>
                </a:solidFill>
                <a:latin typeface="Consolas"/>
                <a:cs typeface="Consolas"/>
              </a:rPr>
              <a:t>[, … [, input: </a:t>
            </a:r>
            <a:r>
              <a:rPr lang="en-US" sz="1800" dirty="0">
                <a:solidFill>
                  <a:srgbClr val="0070C0"/>
                </a:solidFill>
                <a:latin typeface="Consolas"/>
                <a:cs typeface="Consolas"/>
              </a:rPr>
              <a:t>Observable</a:t>
            </a:r>
            <a:r>
              <a:rPr lang="en-US" sz="1800" dirty="0">
                <a:solidFill>
                  <a:srgbClr val="292D31"/>
                </a:solidFill>
                <a:latin typeface="Consolas"/>
                <a:cs typeface="Consolas"/>
              </a:rPr>
              <a:t>]]</a:t>
            </a:r>
            <a:r>
              <a:rPr lang="en-US" sz="1800" dirty="0">
                <a:solidFill>
                  <a:srgbClr val="24292E"/>
                </a:solidFill>
                <a:latin typeface="Consolas"/>
                <a:cs typeface="Consolas"/>
              </a:rPr>
              <a:t>): </a:t>
            </a:r>
            <a:r>
              <a:rPr lang="en-US" sz="1800" dirty="0">
                <a:solidFill>
                  <a:srgbClr val="0070C0"/>
                </a:solidFill>
                <a:latin typeface="Consolas"/>
                <a:cs typeface="Consolas"/>
              </a:rPr>
              <a:t>Observable</a:t>
            </a:r>
          </a:p>
          <a:p>
            <a:pPr>
              <a:spcAft>
                <a:spcPts val="600"/>
              </a:spcAft>
            </a:pPr>
            <a:endParaRPr lang="en-US" sz="1800" dirty="0"/>
          </a:p>
        </p:txBody>
      </p:sp>
      <p:pic>
        <p:nvPicPr>
          <p:cNvPr id="10" name="Picture 16"/>
          <p:cNvPicPr>
            <a:picLocks noChangeAspect="1"/>
          </p:cNvPicPr>
          <p:nvPr/>
        </p:nvPicPr>
        <p:blipFill>
          <a:blip r:embed="rId3"/>
          <a:stretch>
            <a:fillRect/>
          </a:stretch>
        </p:blipFill>
        <p:spPr>
          <a:xfrm>
            <a:off x="457200" y="2047875"/>
            <a:ext cx="8155995" cy="1792160"/>
          </a:xfrm>
          <a:prstGeom prst="rect">
            <a:avLst/>
          </a:prstGeom>
        </p:spPr>
      </p:pic>
    </p:spTree>
    <p:extLst>
      <p:ext uri="{BB962C8B-B14F-4D97-AF65-F5344CB8AC3E}">
        <p14:creationId xmlns:p14="http://schemas.microsoft.com/office/powerpoint/2010/main" val="830237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457200" y="424379"/>
            <a:ext cx="8137566" cy="619167"/>
          </a:xfrm>
          <a:prstGeom prst="rect">
            <a:avLst/>
          </a:prstGeom>
          <a:noFill/>
          <a:ln>
            <a:noFill/>
          </a:ln>
        </p:spPr>
        <p:txBody>
          <a:bodyPr lIns="91425" tIns="91425" rIns="91425" bIns="91425" anchor="t" anchorCtr="0">
            <a:normAutofit/>
          </a:bodyPr>
          <a:lstStyle>
            <a:defPPr marR="0" algn="l" rtl="0">
              <a:lnSpc>
                <a:spcPct val="100000"/>
              </a:lnSpc>
              <a:spcBef>
                <a:spcPts val="0"/>
              </a:spcBef>
              <a:spcAft>
                <a:spcPts val="0"/>
              </a:spcAft>
            </a:defPPr>
            <a:lvl1pPr marR="0" algn="l" rtl="0" eaLnBrk="1" hangingPunct="1">
              <a:lnSpc>
                <a:spcPct val="100000"/>
              </a:lnSpc>
              <a:spcBef>
                <a:spcPts val="0"/>
              </a:spcBef>
              <a:spcAft>
                <a:spcPts val="0"/>
              </a:spcAft>
              <a:buClr>
                <a:schemeClr val="dk2"/>
              </a:buClr>
              <a:buSzPct val="100000"/>
              <a:buFont typeface="Raleway"/>
              <a:buNone/>
              <a:defRPr sz="2800" b="1" i="0" u="none" strike="noStrike" cap="all" baseline="0">
                <a:solidFill>
                  <a:schemeClr val="bg1"/>
                </a:solidFill>
                <a:latin typeface="Raleway"/>
                <a:ea typeface="Raleway"/>
                <a:cs typeface="Raleway"/>
                <a:sym typeface="Raleway"/>
                <a:rtl val="0"/>
              </a:defRPr>
            </a:lvl1pPr>
            <a:lvl2pPr marR="0" algn="l" rtl="0" eaLnBrk="1" hangingPunct="1">
              <a:lnSpc>
                <a:spcPct val="100000"/>
              </a:lnSpc>
              <a:spcBef>
                <a:spcPts val="0"/>
              </a:spcBef>
              <a:spcAft>
                <a:spcPts val="0"/>
              </a:spcAft>
              <a:buClr>
                <a:schemeClr val="dk2"/>
              </a:buClr>
              <a:buSzPct val="100000"/>
              <a:buNone/>
              <a:defRPr sz="3600" b="1" i="0" u="none" strike="noStrike" cap="none" baseline="0">
                <a:solidFill>
                  <a:schemeClr val="dk2"/>
                </a:solidFill>
                <a:latin typeface="Arial"/>
                <a:ea typeface="Arial"/>
                <a:cs typeface="Arial"/>
                <a:sym typeface="Arial"/>
                <a:rtl val="0"/>
              </a:defRPr>
            </a:lvl2pPr>
            <a:lvl3pPr rtl="0">
              <a:spcBef>
                <a:spcPts val="0"/>
              </a:spcBef>
              <a:buClr>
                <a:schemeClr val="dk2"/>
              </a:buClr>
              <a:buSzPct val="100000"/>
              <a:buNone/>
              <a:defRPr sz="3600" b="1">
                <a:solidFill>
                  <a:schemeClr val="dk2"/>
                </a:solidFill>
              </a:defRPr>
            </a:lvl3pPr>
            <a:lvl4pPr rtl="0">
              <a:spcBef>
                <a:spcPts val="0"/>
              </a:spcBef>
              <a:buClr>
                <a:schemeClr val="dk2"/>
              </a:buClr>
              <a:buSzPct val="100000"/>
              <a:buNone/>
              <a:defRPr sz="3600" b="1">
                <a:solidFill>
                  <a:schemeClr val="dk2"/>
                </a:solidFill>
              </a:defRPr>
            </a:lvl4pPr>
            <a:lvl5pPr rtl="0">
              <a:spcBef>
                <a:spcPts val="0"/>
              </a:spcBef>
              <a:buClr>
                <a:schemeClr val="dk2"/>
              </a:buClr>
              <a:buSzPct val="100000"/>
              <a:buNone/>
              <a:defRPr sz="3600" b="1">
                <a:solidFill>
                  <a:schemeClr val="dk2"/>
                </a:solidFill>
              </a:defRPr>
            </a:lvl5pPr>
            <a:lvl6pPr rtl="0">
              <a:spcBef>
                <a:spcPts val="0"/>
              </a:spcBef>
              <a:buClr>
                <a:schemeClr val="dk2"/>
              </a:buClr>
              <a:buSzPct val="100000"/>
              <a:buNone/>
              <a:defRPr sz="3600" b="1">
                <a:solidFill>
                  <a:schemeClr val="dk2"/>
                </a:solidFill>
              </a:defRPr>
            </a:lvl6pPr>
            <a:lvl7pPr rtl="0">
              <a:spcBef>
                <a:spcPts val="0"/>
              </a:spcBef>
              <a:buClr>
                <a:schemeClr val="dk2"/>
              </a:buClr>
              <a:buSzPct val="100000"/>
              <a:buNone/>
              <a:defRPr sz="3600" b="1">
                <a:solidFill>
                  <a:schemeClr val="dk2"/>
                </a:solidFill>
              </a:defRPr>
            </a:lvl7pPr>
            <a:lvl8pPr rtl="0">
              <a:spcBef>
                <a:spcPts val="0"/>
              </a:spcBef>
              <a:buClr>
                <a:schemeClr val="dk2"/>
              </a:buClr>
              <a:buSzPct val="100000"/>
              <a:buNone/>
              <a:defRPr sz="3600" b="1">
                <a:solidFill>
                  <a:schemeClr val="dk2"/>
                </a:solidFill>
              </a:defRPr>
            </a:lvl8pPr>
            <a:lvl9pPr rtl="0">
              <a:spcBef>
                <a:spcPts val="0"/>
              </a:spcBef>
              <a:buClr>
                <a:schemeClr val="dk2"/>
              </a:buClr>
              <a:buSzPct val="100000"/>
              <a:buNone/>
              <a:defRPr sz="3600" b="1">
                <a:solidFill>
                  <a:schemeClr val="dk2"/>
                </a:solidFill>
              </a:defRPr>
            </a:lvl9pPr>
          </a:lstStyle>
          <a:p>
            <a:r>
              <a:rPr lang="en-US" sz="2700" cap="none" dirty="0" err="1"/>
              <a:t>startWith</a:t>
            </a:r>
            <a:endParaRPr lang="en-US" sz="2700" cap="none" dirty="0">
              <a:solidFill>
                <a:srgbClr val="FFFFFF"/>
              </a:solidFill>
            </a:endParaRPr>
          </a:p>
        </p:txBody>
      </p:sp>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3" name="Text Placeholder 2"/>
          <p:cNvSpPr>
            <a:spLocks noGrp="1"/>
          </p:cNvSpPr>
          <p:nvPr>
            <p:ph type="body" sz="quarter" idx="11"/>
          </p:nvPr>
        </p:nvSpPr>
        <p:spPr>
          <a:xfrm>
            <a:off x="457200" y="1504950"/>
            <a:ext cx="8161337" cy="384834"/>
          </a:xfrm>
          <a:solidFill>
            <a:schemeClr val="bg1">
              <a:lumMod val="85000"/>
            </a:schemeClr>
          </a:solidFill>
        </p:spPr>
        <p:txBody>
          <a:bodyPr vert="horz" anchor="t">
            <a:noAutofit/>
          </a:bodyPr>
          <a:lstStyle/>
          <a:p>
            <a:pPr marL="0" indent="0">
              <a:spcAft>
                <a:spcPts val="600"/>
              </a:spcAft>
              <a:buNone/>
            </a:pPr>
            <a:r>
              <a:rPr lang="en-US" sz="1800" dirty="0" err="1">
                <a:solidFill>
                  <a:srgbClr val="A8002C"/>
                </a:solidFill>
                <a:latin typeface="Consolas"/>
                <a:cs typeface="Consolas"/>
              </a:rPr>
              <a:t>startWith</a:t>
            </a:r>
            <a:r>
              <a:rPr lang="en-US" sz="1800" dirty="0">
                <a:solidFill>
                  <a:srgbClr val="24292E"/>
                </a:solidFill>
                <a:latin typeface="Consolas"/>
                <a:cs typeface="Consolas"/>
              </a:rPr>
              <a:t>(value: </a:t>
            </a:r>
            <a:r>
              <a:rPr lang="en-US" sz="1800" dirty="0">
                <a:solidFill>
                  <a:srgbClr val="0070C0"/>
                </a:solidFill>
                <a:latin typeface="Consolas"/>
                <a:cs typeface="Consolas"/>
              </a:rPr>
              <a:t>any</a:t>
            </a:r>
            <a:r>
              <a:rPr lang="en-US" sz="1800" dirty="0">
                <a:solidFill>
                  <a:srgbClr val="24292E"/>
                </a:solidFill>
                <a:latin typeface="Consolas"/>
                <a:cs typeface="Consolas"/>
              </a:rPr>
              <a:t>): </a:t>
            </a:r>
            <a:r>
              <a:rPr lang="en-US" sz="1800" dirty="0">
                <a:solidFill>
                  <a:srgbClr val="0070C0"/>
                </a:solidFill>
                <a:latin typeface="Consolas"/>
                <a:cs typeface="Consolas"/>
              </a:rPr>
              <a:t>Observable</a:t>
            </a:r>
          </a:p>
          <a:p>
            <a:pPr>
              <a:spcAft>
                <a:spcPts val="600"/>
              </a:spcAft>
            </a:pPr>
            <a:endParaRPr lang="en-US" sz="1800" dirty="0"/>
          </a:p>
        </p:txBody>
      </p:sp>
      <p:pic>
        <p:nvPicPr>
          <p:cNvPr id="2" name="Picture 16"/>
          <p:cNvPicPr>
            <a:picLocks noChangeAspect="1"/>
          </p:cNvPicPr>
          <p:nvPr/>
        </p:nvPicPr>
        <p:blipFill>
          <a:blip r:embed="rId3"/>
          <a:stretch>
            <a:fillRect/>
          </a:stretch>
        </p:blipFill>
        <p:spPr>
          <a:xfrm>
            <a:off x="457200" y="2028825"/>
            <a:ext cx="8138101" cy="1466457"/>
          </a:xfrm>
          <a:prstGeom prst="rect">
            <a:avLst/>
          </a:prstGeom>
        </p:spPr>
      </p:pic>
    </p:spTree>
    <p:extLst>
      <p:ext uri="{BB962C8B-B14F-4D97-AF65-F5344CB8AC3E}">
        <p14:creationId xmlns:p14="http://schemas.microsoft.com/office/powerpoint/2010/main" val="520927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457200" y="424379"/>
            <a:ext cx="8137566" cy="619167"/>
          </a:xfrm>
          <a:prstGeom prst="rect">
            <a:avLst/>
          </a:prstGeom>
          <a:noFill/>
          <a:ln>
            <a:noFill/>
          </a:ln>
        </p:spPr>
        <p:txBody>
          <a:bodyPr lIns="91425" tIns="91425" rIns="91425" bIns="91425" anchor="t" anchorCtr="0">
            <a:normAutofit/>
          </a:bodyPr>
          <a:lstStyle>
            <a:defPPr marR="0" algn="l" rtl="0">
              <a:lnSpc>
                <a:spcPct val="100000"/>
              </a:lnSpc>
              <a:spcBef>
                <a:spcPts val="0"/>
              </a:spcBef>
              <a:spcAft>
                <a:spcPts val="0"/>
              </a:spcAft>
            </a:defPPr>
            <a:lvl1pPr marR="0" algn="l" rtl="0" eaLnBrk="1" hangingPunct="1">
              <a:lnSpc>
                <a:spcPct val="100000"/>
              </a:lnSpc>
              <a:spcBef>
                <a:spcPts val="0"/>
              </a:spcBef>
              <a:spcAft>
                <a:spcPts val="0"/>
              </a:spcAft>
              <a:buClr>
                <a:schemeClr val="dk2"/>
              </a:buClr>
              <a:buSzPct val="100000"/>
              <a:buFont typeface="Raleway"/>
              <a:buNone/>
              <a:defRPr sz="2800" b="1" i="0" u="none" strike="noStrike" cap="all" baseline="0">
                <a:solidFill>
                  <a:schemeClr val="bg1"/>
                </a:solidFill>
                <a:latin typeface="Raleway"/>
                <a:ea typeface="Raleway"/>
                <a:cs typeface="Raleway"/>
                <a:sym typeface="Raleway"/>
                <a:rtl val="0"/>
              </a:defRPr>
            </a:lvl1pPr>
            <a:lvl2pPr marR="0" algn="l" rtl="0" eaLnBrk="1" hangingPunct="1">
              <a:lnSpc>
                <a:spcPct val="100000"/>
              </a:lnSpc>
              <a:spcBef>
                <a:spcPts val="0"/>
              </a:spcBef>
              <a:spcAft>
                <a:spcPts val="0"/>
              </a:spcAft>
              <a:buClr>
                <a:schemeClr val="dk2"/>
              </a:buClr>
              <a:buSzPct val="100000"/>
              <a:buNone/>
              <a:defRPr sz="3600" b="1" i="0" u="none" strike="noStrike" cap="none" baseline="0">
                <a:solidFill>
                  <a:schemeClr val="dk2"/>
                </a:solidFill>
                <a:latin typeface="Arial"/>
                <a:ea typeface="Arial"/>
                <a:cs typeface="Arial"/>
                <a:sym typeface="Arial"/>
                <a:rtl val="0"/>
              </a:defRPr>
            </a:lvl2pPr>
            <a:lvl3pPr rtl="0">
              <a:spcBef>
                <a:spcPts val="0"/>
              </a:spcBef>
              <a:buClr>
                <a:schemeClr val="dk2"/>
              </a:buClr>
              <a:buSzPct val="100000"/>
              <a:buNone/>
              <a:defRPr sz="3600" b="1">
                <a:solidFill>
                  <a:schemeClr val="dk2"/>
                </a:solidFill>
              </a:defRPr>
            </a:lvl3pPr>
            <a:lvl4pPr rtl="0">
              <a:spcBef>
                <a:spcPts val="0"/>
              </a:spcBef>
              <a:buClr>
                <a:schemeClr val="dk2"/>
              </a:buClr>
              <a:buSzPct val="100000"/>
              <a:buNone/>
              <a:defRPr sz="3600" b="1">
                <a:solidFill>
                  <a:schemeClr val="dk2"/>
                </a:solidFill>
              </a:defRPr>
            </a:lvl4pPr>
            <a:lvl5pPr rtl="0">
              <a:spcBef>
                <a:spcPts val="0"/>
              </a:spcBef>
              <a:buClr>
                <a:schemeClr val="dk2"/>
              </a:buClr>
              <a:buSzPct val="100000"/>
              <a:buNone/>
              <a:defRPr sz="3600" b="1">
                <a:solidFill>
                  <a:schemeClr val="dk2"/>
                </a:solidFill>
              </a:defRPr>
            </a:lvl5pPr>
            <a:lvl6pPr rtl="0">
              <a:spcBef>
                <a:spcPts val="0"/>
              </a:spcBef>
              <a:buClr>
                <a:schemeClr val="dk2"/>
              </a:buClr>
              <a:buSzPct val="100000"/>
              <a:buNone/>
              <a:defRPr sz="3600" b="1">
                <a:solidFill>
                  <a:schemeClr val="dk2"/>
                </a:solidFill>
              </a:defRPr>
            </a:lvl6pPr>
            <a:lvl7pPr rtl="0">
              <a:spcBef>
                <a:spcPts val="0"/>
              </a:spcBef>
              <a:buClr>
                <a:schemeClr val="dk2"/>
              </a:buClr>
              <a:buSzPct val="100000"/>
              <a:buNone/>
              <a:defRPr sz="3600" b="1">
                <a:solidFill>
                  <a:schemeClr val="dk2"/>
                </a:solidFill>
              </a:defRPr>
            </a:lvl7pPr>
            <a:lvl8pPr rtl="0">
              <a:spcBef>
                <a:spcPts val="0"/>
              </a:spcBef>
              <a:buClr>
                <a:schemeClr val="dk2"/>
              </a:buClr>
              <a:buSzPct val="100000"/>
              <a:buNone/>
              <a:defRPr sz="3600" b="1">
                <a:solidFill>
                  <a:schemeClr val="dk2"/>
                </a:solidFill>
              </a:defRPr>
            </a:lvl8pPr>
            <a:lvl9pPr rtl="0">
              <a:spcBef>
                <a:spcPts val="0"/>
              </a:spcBef>
              <a:buClr>
                <a:schemeClr val="dk2"/>
              </a:buClr>
              <a:buSzPct val="100000"/>
              <a:buNone/>
              <a:defRPr sz="3600" b="1">
                <a:solidFill>
                  <a:schemeClr val="dk2"/>
                </a:solidFill>
              </a:defRPr>
            </a:lvl9pPr>
          </a:lstStyle>
          <a:p>
            <a:r>
              <a:rPr lang="en-US" sz="2700" cap="none" dirty="0"/>
              <a:t>OTHER POPULAR COMBINATION OPERATORS</a:t>
            </a:r>
            <a:r>
              <a:rPr lang="en-US" sz="2700" b="0" cap="none" dirty="0">
                <a:solidFill>
                  <a:srgbClr val="000000"/>
                </a:solidFill>
              </a:rPr>
              <a:t> </a:t>
            </a:r>
            <a:endParaRPr lang="en-US" sz="2700" cap="none" dirty="0">
              <a:solidFill>
                <a:schemeClr val="tx1"/>
              </a:solidFill>
            </a:endParaRPr>
          </a:p>
        </p:txBody>
      </p:sp>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17" name="Text Placeholder 16"/>
          <p:cNvSpPr>
            <a:spLocks noGrp="1"/>
          </p:cNvSpPr>
          <p:nvPr>
            <p:ph type="body" sz="quarter" idx="11"/>
          </p:nvPr>
        </p:nvSpPr>
        <p:spPr>
          <a:xfrm>
            <a:off x="427038" y="1819275"/>
            <a:ext cx="8166316" cy="2160588"/>
          </a:xfrm>
        </p:spPr>
        <p:txBody>
          <a:bodyPr vert="horz" anchor="t"/>
          <a:lstStyle/>
          <a:p>
            <a:r>
              <a:rPr lang="en-US" b="1" dirty="0">
                <a:solidFill>
                  <a:srgbClr val="74378A"/>
                </a:solidFill>
              </a:rPr>
              <a:t>CombineLatest </a:t>
            </a:r>
            <a:r>
              <a:rPr lang="en-US" dirty="0"/>
              <a:t>– Whenever one emits, emit latest from others</a:t>
            </a:r>
            <a:endParaRPr lang="en-US" dirty="0">
              <a:solidFill>
                <a:srgbClr val="74378A"/>
              </a:solidFill>
            </a:endParaRPr>
          </a:p>
          <a:p>
            <a:r>
              <a:rPr lang="en-US" b="1" dirty="0">
                <a:solidFill>
                  <a:srgbClr val="74378A"/>
                </a:solidFill>
              </a:rPr>
              <a:t>Concat </a:t>
            </a:r>
            <a:r>
              <a:rPr lang="en-US" dirty="0"/>
              <a:t>– Similar to </a:t>
            </a:r>
            <a:r>
              <a:rPr lang="en-US" dirty="0">
                <a:solidFill>
                  <a:srgbClr val="74378A"/>
                </a:solidFill>
              </a:rPr>
              <a:t>Merge </a:t>
            </a:r>
            <a:r>
              <a:rPr lang="en-US" dirty="0"/>
              <a:t>but maintains order</a:t>
            </a:r>
            <a:endParaRPr lang="en-US" b="1" dirty="0"/>
          </a:p>
          <a:p>
            <a:r>
              <a:rPr lang="en-US" b="1" dirty="0" err="1">
                <a:solidFill>
                  <a:srgbClr val="74378A"/>
                </a:solidFill>
              </a:rPr>
              <a:t>WithLatestFrom</a:t>
            </a:r>
            <a:r>
              <a:rPr lang="en-US" b="1" dirty="0">
                <a:solidFill>
                  <a:srgbClr val="74378A"/>
                </a:solidFill>
              </a:rPr>
              <a:t> </a:t>
            </a:r>
            <a:r>
              <a:rPr lang="en-US" dirty="0"/>
              <a:t>– </a:t>
            </a:r>
            <a:r>
              <a:rPr lang="en-US" dirty="0">
                <a:solidFill>
                  <a:srgbClr val="24292E"/>
                </a:solidFill>
              </a:rPr>
              <a:t>provide the last value from another observable when first one emits.</a:t>
            </a:r>
          </a:p>
          <a:p>
            <a:r>
              <a:rPr lang="en-US" b="1" dirty="0">
                <a:solidFill>
                  <a:srgbClr val="74378A"/>
                </a:solidFill>
              </a:rPr>
              <a:t>ForkJoin </a:t>
            </a:r>
            <a:r>
              <a:rPr lang="en-US" dirty="0">
                <a:solidFill>
                  <a:srgbClr val="24292E"/>
                </a:solidFill>
              </a:rPr>
              <a:t>- When all observables complete emit the last value from each.</a:t>
            </a:r>
          </a:p>
          <a:p>
            <a:endParaRPr lang="en-US" dirty="0">
              <a:solidFill>
                <a:srgbClr val="24292E"/>
              </a:solidFill>
            </a:endParaRPr>
          </a:p>
          <a:p>
            <a:endParaRPr lang="en-US" dirty="0"/>
          </a:p>
          <a:p>
            <a:endParaRPr lang="en-US" dirty="0"/>
          </a:p>
          <a:p>
            <a:endParaRPr lang="en-US" dirty="0"/>
          </a:p>
        </p:txBody>
      </p:sp>
    </p:spTree>
    <p:extLst>
      <p:ext uri="{BB962C8B-B14F-4D97-AF65-F5344CB8AC3E}">
        <p14:creationId xmlns:p14="http://schemas.microsoft.com/office/powerpoint/2010/main" val="88110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9325" y="305136"/>
            <a:ext cx="5435205" cy="425872"/>
          </a:xfrm>
        </p:spPr>
        <p:txBody>
          <a:bodyPr>
            <a:normAutofit fontScale="90000"/>
          </a:bodyPr>
          <a:lstStyle/>
          <a:p>
            <a:r>
              <a:rPr lang="en-US" dirty="0"/>
              <a:t>Demo </a:t>
            </a:r>
            <a:r>
              <a:rPr lang="en-US"/>
              <a:t>Time</a:t>
            </a:r>
            <a:r>
              <a:rPr lang="en-US" dirty="0"/>
              <a:t>!</a:t>
            </a:r>
          </a:p>
        </p:txBody>
      </p:sp>
      <p:sp>
        <p:nvSpPr>
          <p:cNvPr id="6" name="Text Placeholder 2"/>
          <p:cNvSpPr>
            <a:spLocks noGrp="1"/>
          </p:cNvSpPr>
          <p:nvPr>
            <p:ph type="body" sz="quarter" idx="10"/>
          </p:nvPr>
        </p:nvSpPr>
        <p:spPr>
          <a:xfrm>
            <a:off x="2543453" y="4543425"/>
            <a:ext cx="4279320" cy="560994"/>
          </a:xfrm>
        </p:spPr>
        <p:txBody>
          <a:bodyPr anchor="t">
            <a:normAutofit fontScale="92500"/>
          </a:bodyPr>
          <a:lstStyle/>
          <a:p>
            <a:r>
              <a:rPr lang="en-US" dirty="0">
                <a:solidFill>
                  <a:schemeClr val="tx1"/>
                </a:solidFill>
                <a:latin typeface="Raleway" charset="0"/>
                <a:hlinkClick r:id="rId3"/>
              </a:rPr>
              <a:t>http://chat-app-tsterne.herokuapp.com/</a:t>
            </a:r>
          </a:p>
          <a:p>
            <a:endParaRPr lang="en-US" dirty="0">
              <a:solidFill>
                <a:schemeClr val="tx1"/>
              </a:solidFill>
            </a:endParaRPr>
          </a:p>
        </p:txBody>
      </p:sp>
    </p:spTree>
    <p:extLst>
      <p:ext uri="{BB962C8B-B14F-4D97-AF65-F5344CB8AC3E}">
        <p14:creationId xmlns:p14="http://schemas.microsoft.com/office/powerpoint/2010/main" val="3708661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3" name="Text Placeholder 2"/>
          <p:cNvSpPr>
            <a:spLocks noGrp="1"/>
          </p:cNvSpPr>
          <p:nvPr>
            <p:ph type="body" sz="quarter" idx="11"/>
          </p:nvPr>
        </p:nvSpPr>
        <p:spPr>
          <a:xfrm>
            <a:off x="257087" y="1608138"/>
            <a:ext cx="8720226" cy="2692400"/>
          </a:xfrm>
        </p:spPr>
        <p:txBody>
          <a:bodyPr vert="horz" anchor="t">
            <a:noAutofit/>
          </a:bodyPr>
          <a:lstStyle/>
          <a:p>
            <a:pPr>
              <a:spcAft>
                <a:spcPts val="600"/>
              </a:spcAft>
            </a:pPr>
            <a:r>
              <a:rPr lang="en-US" sz="1800" dirty="0">
                <a:solidFill>
                  <a:srgbClr val="24292E"/>
                </a:solidFill>
              </a:rPr>
              <a:t>Official Docs - </a:t>
            </a:r>
            <a:r>
              <a:rPr lang="en-US" sz="1800" dirty="0">
                <a:solidFill>
                  <a:schemeClr val="tx1"/>
                </a:solidFill>
                <a:hlinkClick r:id="rId3"/>
              </a:rPr>
              <a:t>http://reactivex.io/rxjs/</a:t>
            </a:r>
          </a:p>
          <a:p>
            <a:pPr>
              <a:spcAft>
                <a:spcPts val="600"/>
              </a:spcAft>
            </a:pPr>
            <a:r>
              <a:rPr lang="en-US" sz="1800" dirty="0">
                <a:solidFill>
                  <a:srgbClr val="24292E"/>
                </a:solidFill>
              </a:rPr>
              <a:t>Clear examples, explanations, and resources for RxJS </a:t>
            </a:r>
            <a:r>
              <a:rPr lang="en-US" sz="1800" dirty="0"/>
              <a:t>- </a:t>
            </a:r>
            <a:r>
              <a:rPr lang="en-US" sz="1800" dirty="0">
                <a:solidFill>
                  <a:schemeClr val="tx1"/>
                </a:solidFill>
                <a:hlinkClick r:id="rId4"/>
              </a:rPr>
              <a:t>https://github.com/btroncone/learn-rxjs</a:t>
            </a:r>
            <a:endParaRPr lang="en-US" sz="1800" dirty="0">
              <a:solidFill>
                <a:schemeClr val="tx1"/>
              </a:solidFill>
            </a:endParaRPr>
          </a:p>
          <a:p>
            <a:r>
              <a:rPr lang="en-US" sz="1800" dirty="0">
                <a:solidFill>
                  <a:srgbClr val="292D31"/>
                </a:solidFill>
              </a:rPr>
              <a:t>What operator should I use? - </a:t>
            </a:r>
            <a:r>
              <a:rPr lang="en-US" sz="1800" dirty="0">
                <a:solidFill>
                  <a:srgbClr val="292D31"/>
                </a:solidFill>
                <a:hlinkClick r:id="rId5"/>
              </a:rPr>
              <a:t>http://bit.ly/2ryFnQO</a:t>
            </a:r>
          </a:p>
          <a:p>
            <a:r>
              <a:rPr lang="en-US" sz="1800" dirty="0">
                <a:solidFill>
                  <a:srgbClr val="292D31"/>
                </a:solidFill>
              </a:rPr>
              <a:t>Live Examples up to v4.0 of RxJS - </a:t>
            </a:r>
            <a:r>
              <a:rPr lang="en-US" sz="1800" dirty="0">
                <a:solidFill>
                  <a:schemeClr val="tx1"/>
                </a:solidFill>
                <a:hlinkClick r:id="rId6"/>
              </a:rPr>
              <a:t>http://xgrommx.github.io/rx-book/index.html</a:t>
            </a:r>
          </a:p>
          <a:p>
            <a:r>
              <a:rPr lang="en-US" sz="1800" dirty="0">
                <a:solidFill>
                  <a:srgbClr val="292D31"/>
                </a:solidFill>
              </a:rPr>
              <a:t>This Presentation and Code - </a:t>
            </a:r>
            <a:r>
              <a:rPr lang="en-US" sz="1800" dirty="0">
                <a:solidFill>
                  <a:schemeClr val="tx1"/>
                </a:solidFill>
                <a:hlinkClick r:id="rId7"/>
              </a:rPr>
              <a:t>https://github.com/sternetj/rxjs-presentation</a:t>
            </a:r>
            <a:r>
              <a:rPr lang="en-US" sz="1800" dirty="0">
                <a:solidFill>
                  <a:schemeClr val="tx1"/>
                </a:solidFill>
              </a:rPr>
              <a:t> </a:t>
            </a:r>
          </a:p>
          <a:p>
            <a:endParaRPr lang="en-US" sz="1800" dirty="0">
              <a:solidFill>
                <a:srgbClr val="292D31"/>
              </a:solidFill>
            </a:endParaRPr>
          </a:p>
          <a:p>
            <a:endParaRPr lang="en-US" sz="1800" dirty="0">
              <a:solidFill>
                <a:srgbClr val="292D31"/>
              </a:solidFill>
            </a:endParaRPr>
          </a:p>
          <a:p>
            <a:endParaRPr lang="en-US" sz="1800" dirty="0"/>
          </a:p>
        </p:txBody>
      </p:sp>
      <p:sp>
        <p:nvSpPr>
          <p:cNvPr id="2" name="Title 1"/>
          <p:cNvSpPr>
            <a:spLocks noGrp="1"/>
          </p:cNvSpPr>
          <p:nvPr>
            <p:ph type="title"/>
          </p:nvPr>
        </p:nvSpPr>
        <p:spPr>
          <a:xfrm>
            <a:off x="457200" y="424379"/>
            <a:ext cx="8137566" cy="619167"/>
          </a:xfrm>
        </p:spPr>
        <p:txBody>
          <a:bodyPr>
            <a:normAutofit/>
          </a:bodyPr>
          <a:lstStyle/>
          <a:p>
            <a:r>
              <a:rPr lang="en-US" sz="2700" dirty="0"/>
              <a:t>Resources</a:t>
            </a:r>
          </a:p>
        </p:txBody>
      </p:sp>
    </p:spTree>
    <p:extLst>
      <p:ext uri="{BB962C8B-B14F-4D97-AF65-F5344CB8AC3E}">
        <p14:creationId xmlns:p14="http://schemas.microsoft.com/office/powerpoint/2010/main" val="1079910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0500" y="628650"/>
            <a:ext cx="7632372" cy="1473200"/>
          </a:xfrm>
        </p:spPr>
        <p:txBody>
          <a:bodyPr/>
          <a:lstStyle/>
          <a:p>
            <a:r>
              <a:rPr lang="en-US" dirty="0"/>
              <a:t>Intro to </a:t>
            </a:r>
            <a:br>
              <a:rPr lang="en-US" dirty="0">
                <a:solidFill>
                  <a:schemeClr val="tx1"/>
                </a:solidFill>
              </a:rPr>
            </a:br>
            <a:r>
              <a:rPr lang="en-US" dirty="0"/>
              <a:t>Reactive paradigms</a:t>
            </a:r>
            <a:endParaRPr lang="en-US" dirty="0">
              <a:solidFill>
                <a:srgbClr val="6C797A"/>
              </a:solidFill>
            </a:endParaRPr>
          </a:p>
        </p:txBody>
      </p:sp>
      <p:sp>
        <p:nvSpPr>
          <p:cNvPr id="7" name="Subtitle 6"/>
          <p:cNvSpPr>
            <a:spLocks noGrp="1"/>
          </p:cNvSpPr>
          <p:nvPr>
            <p:ph type="subTitle" idx="1"/>
          </p:nvPr>
        </p:nvSpPr>
        <p:spPr>
          <a:xfrm>
            <a:off x="4438650" y="2219325"/>
            <a:ext cx="6664569" cy="784799"/>
          </a:xfrm>
        </p:spPr>
        <p:txBody>
          <a:bodyPr/>
          <a:lstStyle/>
          <a:p>
            <a:r>
              <a:rPr lang="en-US" dirty="0"/>
              <a:t>With </a:t>
            </a:r>
            <a:r>
              <a:rPr lang="en-US" dirty="0" err="1"/>
              <a:t>RxJS</a:t>
            </a:r>
            <a:endParaRPr lang="en-US" dirty="0"/>
          </a:p>
        </p:txBody>
      </p:sp>
      <p:sp>
        <p:nvSpPr>
          <p:cNvPr id="2" name="TextBox 1"/>
          <p:cNvSpPr txBox="1"/>
          <p:nvPr/>
        </p:nvSpPr>
        <p:spPr>
          <a:xfrm>
            <a:off x="1727080" y="3152775"/>
            <a:ext cx="45569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chemeClr val="tx1"/>
                </a:solidFill>
                <a:latin typeface="Raleway"/>
                <a:cs typeface="Raleway"/>
              </a:rPr>
              <a:t>Chris Pratt and Teddy Sterne</a:t>
            </a:r>
            <a:endParaRPr lang="en-US" sz="2000" dirty="0">
              <a:solidFill>
                <a:srgbClr val="292D31"/>
              </a:solidFill>
              <a:latin typeface="Raleway"/>
              <a:cs typeface="Raleway"/>
            </a:endParaRPr>
          </a:p>
        </p:txBody>
      </p:sp>
    </p:spTree>
    <p:extLst>
      <p:ext uri="{BB962C8B-B14F-4D97-AF65-F5344CB8AC3E}">
        <p14:creationId xmlns:p14="http://schemas.microsoft.com/office/powerpoint/2010/main" val="171203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 name="Title 1"/>
          <p:cNvSpPr>
            <a:spLocks noGrp="1"/>
          </p:cNvSpPr>
          <p:nvPr>
            <p:ph type="title"/>
          </p:nvPr>
        </p:nvSpPr>
        <p:spPr>
          <a:xfrm>
            <a:off x="457200" y="424379"/>
            <a:ext cx="8137566" cy="619167"/>
          </a:xfrm>
        </p:spPr>
        <p:txBody>
          <a:bodyPr>
            <a:normAutofit/>
          </a:bodyPr>
          <a:lstStyle/>
          <a:p>
            <a:r>
              <a:rPr lang="en-US" sz="2700" strike="sngStrike" dirty="0"/>
              <a:t>Agenda</a:t>
            </a:r>
          </a:p>
        </p:txBody>
      </p:sp>
    </p:spTree>
    <p:extLst>
      <p:ext uri="{BB962C8B-B14F-4D97-AF65-F5344CB8AC3E}">
        <p14:creationId xmlns:p14="http://schemas.microsoft.com/office/powerpoint/2010/main" val="2260164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3" name="Text Placeholder 2"/>
          <p:cNvSpPr>
            <a:spLocks noGrp="1"/>
          </p:cNvSpPr>
          <p:nvPr>
            <p:ph type="body" sz="quarter" idx="11"/>
          </p:nvPr>
        </p:nvSpPr>
        <p:spPr>
          <a:xfrm>
            <a:off x="457200" y="1771650"/>
            <a:ext cx="8161349" cy="2691830"/>
          </a:xfrm>
        </p:spPr>
        <p:txBody>
          <a:bodyPr vert="horz" anchor="t">
            <a:noAutofit/>
          </a:bodyPr>
          <a:lstStyle/>
          <a:p>
            <a:r>
              <a:rPr lang="en-US" sz="4000" dirty="0"/>
              <a:t>An API for asynchronous programming with observable streams.</a:t>
            </a:r>
          </a:p>
        </p:txBody>
      </p:sp>
      <p:sp>
        <p:nvSpPr>
          <p:cNvPr id="2" name="Title 1"/>
          <p:cNvSpPr>
            <a:spLocks noGrp="1"/>
          </p:cNvSpPr>
          <p:nvPr>
            <p:ph type="title"/>
          </p:nvPr>
        </p:nvSpPr>
        <p:spPr>
          <a:xfrm>
            <a:off x="457200" y="424379"/>
            <a:ext cx="8137566" cy="619167"/>
          </a:xfrm>
        </p:spPr>
        <p:txBody>
          <a:bodyPr>
            <a:normAutofit/>
          </a:bodyPr>
          <a:lstStyle/>
          <a:p>
            <a:r>
              <a:rPr lang="en-US" sz="2700" dirty="0" err="1"/>
              <a:t>ReactiveX</a:t>
            </a:r>
          </a:p>
        </p:txBody>
      </p:sp>
    </p:spTree>
    <p:extLst>
      <p:ext uri="{BB962C8B-B14F-4D97-AF65-F5344CB8AC3E}">
        <p14:creationId xmlns:p14="http://schemas.microsoft.com/office/powerpoint/2010/main" val="1603860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 name="Title 1"/>
          <p:cNvSpPr>
            <a:spLocks noGrp="1"/>
          </p:cNvSpPr>
          <p:nvPr>
            <p:ph type="title"/>
          </p:nvPr>
        </p:nvSpPr>
        <p:spPr>
          <a:xfrm>
            <a:off x="457200" y="424379"/>
            <a:ext cx="8137566" cy="619167"/>
          </a:xfrm>
        </p:spPr>
        <p:txBody>
          <a:bodyPr>
            <a:normAutofit/>
          </a:bodyPr>
          <a:lstStyle/>
          <a:p>
            <a:r>
              <a:rPr lang="en-US" sz="2700" dirty="0" err="1"/>
              <a:t>ReactiveX</a:t>
            </a:r>
          </a:p>
        </p:txBody>
      </p:sp>
      <p:pic>
        <p:nvPicPr>
          <p:cNvPr id="18" name="Picture 18"/>
          <p:cNvPicPr>
            <a:picLocks noChangeAspect="1"/>
          </p:cNvPicPr>
          <p:nvPr/>
        </p:nvPicPr>
        <p:blipFill>
          <a:blip r:embed="rId3"/>
          <a:stretch>
            <a:fillRect/>
          </a:stretch>
        </p:blipFill>
        <p:spPr>
          <a:xfrm>
            <a:off x="1559764" y="1800225"/>
            <a:ext cx="5932884" cy="2225615"/>
          </a:xfrm>
          <a:prstGeom prst="rect">
            <a:avLst/>
          </a:prstGeom>
        </p:spPr>
      </p:pic>
      <p:sp>
        <p:nvSpPr>
          <p:cNvPr id="21" name="TextBox 20"/>
          <p:cNvSpPr txBox="1"/>
          <p:nvPr/>
        </p:nvSpPr>
        <p:spPr>
          <a:xfrm>
            <a:off x="6088097" y="4475252"/>
            <a:ext cx="1834156" cy="307777"/>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dirty="0">
                <a:solidFill>
                  <a:schemeClr val="tx1"/>
                </a:solidFill>
                <a:latin typeface="Raleway"/>
                <a:cs typeface="Raleway"/>
              </a:rPr>
              <a:t>http://reactivex.io/</a:t>
            </a:r>
          </a:p>
        </p:txBody>
      </p:sp>
    </p:spTree>
    <p:extLst>
      <p:ext uri="{BB962C8B-B14F-4D97-AF65-F5344CB8AC3E}">
        <p14:creationId xmlns:p14="http://schemas.microsoft.com/office/powerpoint/2010/main" val="337454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p:nvPr/>
        </p:nvGrpSpPr>
        <p:grpSpPr>
          <a:xfrm>
            <a:off x="7005898" y="1436807"/>
            <a:ext cx="2276408" cy="2004468"/>
            <a:chOff x="79884" y="-148379"/>
            <a:chExt cx="2180505" cy="1920022"/>
          </a:xfrm>
        </p:grpSpPr>
        <p:sp>
          <p:nvSpPr>
            <p:cNvPr id="5"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6"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7"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8"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1" name="Group 27"/>
          <p:cNvGrpSpPr/>
          <p:nvPr/>
        </p:nvGrpSpPr>
        <p:grpSpPr>
          <a:xfrm>
            <a:off x="-86407" y="2777954"/>
            <a:ext cx="2276408" cy="2004468"/>
            <a:chOff x="79884" y="-148379"/>
            <a:chExt cx="2180505" cy="1920022"/>
          </a:xfrm>
        </p:grpSpPr>
        <p:sp>
          <p:nvSpPr>
            <p:cNvPr id="12"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4"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 name="Title 1"/>
          <p:cNvSpPr>
            <a:spLocks noGrp="1"/>
          </p:cNvSpPr>
          <p:nvPr>
            <p:ph type="title"/>
          </p:nvPr>
        </p:nvSpPr>
        <p:spPr>
          <a:xfrm>
            <a:off x="457200" y="424379"/>
            <a:ext cx="8137566" cy="619167"/>
          </a:xfrm>
        </p:spPr>
        <p:txBody>
          <a:bodyPr>
            <a:normAutofit/>
          </a:bodyPr>
          <a:lstStyle/>
          <a:p>
            <a:r>
              <a:rPr lang="en-US" sz="2700" dirty="0" err="1"/>
              <a:t>ReactiveX</a:t>
            </a:r>
          </a:p>
        </p:txBody>
      </p:sp>
      <p:pic>
        <p:nvPicPr>
          <p:cNvPr id="3" name="Picture 9"/>
          <p:cNvPicPr>
            <a:picLocks noChangeAspect="1"/>
          </p:cNvPicPr>
          <p:nvPr/>
        </p:nvPicPr>
        <p:blipFill>
          <a:blip r:embed="rId3"/>
          <a:stretch>
            <a:fillRect/>
          </a:stretch>
        </p:blipFill>
        <p:spPr>
          <a:xfrm>
            <a:off x="1168879" y="2152650"/>
            <a:ext cx="6719162" cy="1677837"/>
          </a:xfrm>
          <a:prstGeom prst="rect">
            <a:avLst/>
          </a:prstGeom>
        </p:spPr>
      </p:pic>
      <p:sp>
        <p:nvSpPr>
          <p:cNvPr id="17" name="TextBox 16"/>
          <p:cNvSpPr txBox="1"/>
          <p:nvPr/>
        </p:nvSpPr>
        <p:spPr>
          <a:xfrm>
            <a:off x="6088097" y="4475252"/>
            <a:ext cx="1834156" cy="307777"/>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dirty="0">
                <a:solidFill>
                  <a:schemeClr val="tx1"/>
                </a:solidFill>
                <a:latin typeface="Raleway"/>
                <a:cs typeface="Raleway"/>
              </a:rPr>
              <a:t>http://reactivex.io/</a:t>
            </a:r>
          </a:p>
        </p:txBody>
      </p:sp>
    </p:spTree>
    <p:extLst>
      <p:ext uri="{BB962C8B-B14F-4D97-AF65-F5344CB8AC3E}">
        <p14:creationId xmlns:p14="http://schemas.microsoft.com/office/powerpoint/2010/main" val="4292096419"/>
      </p:ext>
    </p:extLst>
  </p:cSld>
  <p:clrMapOvr>
    <a:masterClrMapping/>
  </p:clrMapOvr>
</p:sld>
</file>

<file path=ppt/theme/theme1.xml><?xml version="1.0" encoding="utf-8"?>
<a:theme xmlns:a="http://schemas.openxmlformats.org/drawingml/2006/main" name="DMI TEMPLATE - 01.03.17 - THEME">
  <a:themeElements>
    <a:clrScheme name="DMI Colors">
      <a:dk1>
        <a:srgbClr val="292D31"/>
      </a:dk1>
      <a:lt1>
        <a:srgbClr val="FFFFFF"/>
      </a:lt1>
      <a:dk2>
        <a:srgbClr val="6C797A"/>
      </a:dk2>
      <a:lt2>
        <a:srgbClr val="CCD1CD"/>
      </a:lt2>
      <a:accent1>
        <a:srgbClr val="C11F2F"/>
      </a:accent1>
      <a:accent2>
        <a:srgbClr val="74378A"/>
      </a:accent2>
      <a:accent3>
        <a:srgbClr val="370053"/>
      </a:accent3>
      <a:accent4>
        <a:srgbClr val="E1003B"/>
      </a:accent4>
      <a:accent5>
        <a:srgbClr val="DF2A6F"/>
      </a:accent5>
      <a:accent6>
        <a:srgbClr val="D8411F"/>
      </a:accent6>
      <a:hlink>
        <a:srgbClr val="C11F2F"/>
      </a:hlink>
      <a:folHlink>
        <a:srgbClr val="3700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solidFill>
              <a:schemeClr val="tx1"/>
            </a:solidFill>
            <a:latin typeface="Raleway"/>
            <a:cs typeface="Raleway"/>
          </a:defRPr>
        </a:defPPr>
      </a:lstStyle>
    </a:txDef>
  </a:objectDefaults>
  <a:extraClrSchemeLst/>
  <a:extLst>
    <a:ext uri="{05A4C25C-085E-4340-85A3-A5531E510DB2}">
      <thm15:themeFamily xmlns:thm15="http://schemas.microsoft.com/office/thememl/2012/main" name="ALLEGIENT A DMI CO TEMPLATE_ V1_01.30.2017" id="{A1E50BAD-DAF2-4ED0-9DE6-9863F29A56F6}" vid="{AA02778D-DDB8-4678-8299-D9BB5A21E5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g_AllegientDepartmentTaxHTField0 xmlns="951fa48e-70d2-49cb-900b-274e425a7826">
      <Terms xmlns="http://schemas.microsoft.com/office/infopath/2007/PartnerControls">
        <TermInfo xmlns="http://schemas.microsoft.com/office/infopath/2007/PartnerControls">
          <TermName xmlns="http://schemas.microsoft.com/office/infopath/2007/PartnerControls">Marketing</TermName>
          <TermId xmlns="http://schemas.microsoft.com/office/infopath/2007/PartnerControls">9a671465-2219-4f8a-bb55-c13024bbae58</TermId>
        </TermInfo>
      </Terms>
    </g_AllegientDepartmentTaxHTField0>
    <Ratings xmlns="http://schemas.microsoft.com/sharepoint/v3" xsi:nil="true"/>
    <TaxKeywordTaxHTField xmlns="951fa48e-70d2-49cb-900b-274e425a7826">
      <Terms xmlns="http://schemas.microsoft.com/office/infopath/2007/PartnerControls"/>
    </TaxKeywordTaxHTField>
    <kad8ff7986d2450fb9021d41e088c921 xmlns="951fa48e-70d2-49cb-900b-274e425a7826">
      <Terms xmlns="http://schemas.microsoft.com/office/infopath/2007/PartnerControls">
        <TermInfo xmlns="http://schemas.microsoft.com/office/infopath/2007/PartnerControls">
          <TermName xmlns="http://schemas.microsoft.com/office/infopath/2007/PartnerControls">Not Applicable</TermName>
          <TermId xmlns="http://schemas.microsoft.com/office/infopath/2007/PartnerControls">a558b20e-9eec-4a55-b71f-a2cbc28f655c</TermId>
        </TermInfo>
      </Terms>
    </kad8ff7986d2450fb9021d41e088c921>
    <TaxCatchAll xmlns="951fa48e-70d2-49cb-900b-274e425a7826">
      <Value>12</Value>
      <Value>163</Value>
      <Value>1</Value>
    </TaxCatchAll>
    <g_AllegientDescription xmlns="951fa48e-70d2-49cb-900b-274e425a7826" xsi:nil="true"/>
    <g_AllegientDocumentTypeTaxHTField0 xmlns="951fa48e-70d2-49cb-900b-274e425a7826">
      <Terms xmlns="http://schemas.microsoft.com/office/infopath/2007/PartnerControls">
        <TermInfo xmlns="http://schemas.microsoft.com/office/infopath/2007/PartnerControls">
          <TermName xmlns="http://schemas.microsoft.com/office/infopath/2007/PartnerControls">Not Classified</TermName>
          <TermId xmlns="http://schemas.microsoft.com/office/infopath/2007/PartnerControls">5e7ce2ac-35b8-47a5-bfc9-df4edd9d079e</TermId>
        </TermInfo>
      </Terms>
    </g_AllegientDocumentTypeTaxHTField0>
    <RatedBy xmlns="http://schemas.microsoft.com/sharepoint/v3">
      <UserInfo>
        <DisplayName/>
        <AccountId xsi:nil="true"/>
        <AccountType/>
      </UserInfo>
    </RatedBy>
  </documentManagement>
</p:properties>
</file>

<file path=customXml/item2.xml><?xml version="1.0" encoding="utf-8"?>
<ct:contentTypeSchema xmlns:ct="http://schemas.microsoft.com/office/2006/metadata/contentType" xmlns:ma="http://schemas.microsoft.com/office/2006/metadata/properties/metaAttributes" ct:_="" ma:_="" ma:contentTypeName="Allegient Guidance Document" ma:contentTypeID="0x0101006FB493BAD8DF47D7ABC141A17BFEC42E000D32C812A6374B6092B510AA165EEAB70019D8C1857F8DE948B74CF7E8A3D0C478" ma:contentTypeVersion="39" ma:contentTypeDescription="Used for policies, procedures, training, PowerPoints, technical guides, etc. that provide guidance on a process or technique." ma:contentTypeScope="" ma:versionID="8a3f046b2bdfc67b6b8f8a83a2755eac">
  <xsd:schema xmlns:xsd="http://www.w3.org/2001/XMLSchema" xmlns:xs="http://www.w3.org/2001/XMLSchema" xmlns:p="http://schemas.microsoft.com/office/2006/metadata/properties" xmlns:ns1="http://schemas.microsoft.com/sharepoint/v3" xmlns:ns2="951fa48e-70d2-49cb-900b-274e425a7826" targetNamespace="http://schemas.microsoft.com/office/2006/metadata/properties" ma:root="true" ma:fieldsID="383389f1315ca3db7f5ef2181e33e951" ns1:_="" ns2:_="">
    <xsd:import namespace="http://schemas.microsoft.com/sharepoint/v3"/>
    <xsd:import namespace="951fa48e-70d2-49cb-900b-274e425a7826"/>
    <xsd:element name="properties">
      <xsd:complexType>
        <xsd:sequence>
          <xsd:element name="documentManagement">
            <xsd:complexType>
              <xsd:all>
                <xsd:element ref="ns2:g_AllegientDescription" minOccurs="0"/>
                <xsd:element ref="ns1:AverageRating" minOccurs="0"/>
                <xsd:element ref="ns1:RatingCount" minOccurs="0"/>
                <xsd:element ref="ns2:TaxKeywordTaxHTField" minOccurs="0"/>
                <xsd:element ref="ns1:RatedBy" minOccurs="0"/>
                <xsd:element ref="ns1:Ratings" minOccurs="0"/>
                <xsd:element ref="ns2:TaxCatchAll" minOccurs="0"/>
                <xsd:element ref="ns2:TaxCatchAllLabel" minOccurs="0"/>
                <xsd:element ref="ns2:g_AllegientDocumentTypeTaxHTField0" minOccurs="0"/>
                <xsd:element ref="ns2:g_AllegientDepartmentTaxHTField0" minOccurs="0"/>
                <xsd:element ref="ns2:kad8ff7986d2450fb9021d41e088c921"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7" nillable="true" ma:displayName="Rating (0-5)" ma:decimals="2" ma:description="Average value of all the ratings that have been submitted" ma:internalName="AverageRating" ma:readOnly="true">
      <xsd:simpleType>
        <xsd:restriction base="dms:Number"/>
      </xsd:simpleType>
    </xsd:element>
    <xsd:element name="RatingCount" ma:index="8" nillable="true" ma:displayName="Number of Ratings" ma:decimals="0" ma:description="Number of ratings submitted" ma:internalName="RatingCount" ma:readOnly="true">
      <xsd:simpleType>
        <xsd:restriction base="dms:Number"/>
      </xsd:simpleType>
    </xsd:element>
    <xsd:element name="RatedBy" ma:index="13"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14" nillable="true" ma:displayName="User ratings" ma:description="User ratings for the item" ma:hidden="true" ma:internalName="Ratings">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51fa48e-70d2-49cb-900b-274e425a7826" elementFormDefault="qualified">
    <xsd:import namespace="http://schemas.microsoft.com/office/2006/documentManagement/types"/>
    <xsd:import namespace="http://schemas.microsoft.com/office/infopath/2007/PartnerControls"/>
    <xsd:element name="g_AllegientDescription" ma:index="4" nillable="true" ma:displayName="Description" ma:description="Use this field to provide a short description of this item to help other users understand its purpose." ma:internalName="g_AllegientDescription">
      <xsd:simpleType>
        <xsd:restriction base="dms:Note">
          <xsd:maxLength value="255"/>
        </xsd:restriction>
      </xsd:simpleType>
    </xsd:element>
    <xsd:element name="TaxKeywordTaxHTField" ma:index="9" nillable="true" ma:taxonomy="true" ma:internalName="TaxKeywordTaxHTField" ma:taxonomyFieldName="TaxKeyword" ma:displayName="Enterprise Keywords" ma:fieldId="{23f27201-bee3-471e-b2e7-b64fd8b7ca38}" ma:taxonomyMulti="true" ma:sspId="fbc5ad3e-a86d-4342-9681-9086b1c46ad2" ma:termSetId="00000000-0000-0000-0000-000000000000" ma:anchorId="00000000-0000-0000-0000-000000000000" ma:open="true" ma:isKeyword="true">
      <xsd:complexType>
        <xsd:sequence>
          <xsd:element ref="pc:Terms" minOccurs="0" maxOccurs="1"/>
        </xsd:sequence>
      </xsd:complexType>
    </xsd:element>
    <xsd:element name="TaxCatchAll" ma:index="15" nillable="true" ma:displayName="Taxonomy Catch All Column" ma:hidden="true" ma:list="{32e274c8-bb25-442f-b0fd-d0c98eb60524}" ma:internalName="TaxCatchAll" ma:showField="CatchAllData" ma:web="7b2eafc1-18ff-4115-a1c1-f70dfc3f3016">
      <xsd:complexType>
        <xsd:complexContent>
          <xsd:extension base="dms:MultiChoiceLookup">
            <xsd:sequence>
              <xsd:element name="Value" type="dms:Lookup" maxOccurs="unbounded" minOccurs="0" nillable="true"/>
            </xsd:sequence>
          </xsd:extension>
        </xsd:complexContent>
      </xsd:complexType>
    </xsd:element>
    <xsd:element name="TaxCatchAllLabel" ma:index="16" nillable="true" ma:displayName="Taxonomy Catch All Column1" ma:hidden="true" ma:list="{32e274c8-bb25-442f-b0fd-d0c98eb60524}" ma:internalName="TaxCatchAllLabel" ma:readOnly="true" ma:showField="CatchAllDataLabel" ma:web="7b2eafc1-18ff-4115-a1c1-f70dfc3f3016">
      <xsd:complexType>
        <xsd:complexContent>
          <xsd:extension base="dms:MultiChoiceLookup">
            <xsd:sequence>
              <xsd:element name="Value" type="dms:Lookup" maxOccurs="unbounded" minOccurs="0" nillable="true"/>
            </xsd:sequence>
          </xsd:extension>
        </xsd:complexContent>
      </xsd:complexType>
    </xsd:element>
    <xsd:element name="g_AllegientDocumentTypeTaxHTField0" ma:index="18" ma:taxonomy="true" ma:internalName="g_AllegientDocumentTypeTaxHTField0" ma:taxonomyFieldName="g_AllegientDocumentType" ma:displayName="Document Type" ma:default="1;#Not Classified|5e7ce2ac-35b8-47a5-bfc9-df4edd9d079e" ma:fieldId="{28df4a9f-9a3f-4543-b8a9-faf29629196a}" ma:taxonomyMulti="true" ma:sspId="fbc5ad3e-a86d-4342-9681-9086b1c46ad2" ma:termSetId="25c577b6-48d4-46d1-b256-b5d2107da6ff" ma:anchorId="00000000-0000-0000-0000-000000000000" ma:open="false" ma:isKeyword="false">
      <xsd:complexType>
        <xsd:sequence>
          <xsd:element ref="pc:Terms" minOccurs="0" maxOccurs="1"/>
        </xsd:sequence>
      </xsd:complexType>
    </xsd:element>
    <xsd:element name="g_AllegientDepartmentTaxHTField0" ma:index="20" nillable="true" ma:taxonomy="true" ma:internalName="g_AllegientDepartmentTaxHTField0" ma:taxonomyFieldName="g_AllegientDepartment" ma:displayName="Department" ma:default="163;#Marketing|9a671465-2219-4f8a-bb55-c13024bbae58" ma:fieldId="{9d2e0dce-6167-43bb-b82b-e1c13d916b83}" ma:sspId="fbc5ad3e-a86d-4342-9681-9086b1c46ad2" ma:termSetId="0e6f804c-d802-4320-8aff-3cbfa5384d97" ma:anchorId="00000000-0000-0000-0000-000000000000" ma:open="false" ma:isKeyword="false">
      <xsd:complexType>
        <xsd:sequence>
          <xsd:element ref="pc:Terms" minOccurs="0" maxOccurs="1"/>
        </xsd:sequence>
      </xsd:complexType>
    </xsd:element>
    <xsd:element name="kad8ff7986d2450fb9021d41e088c921" ma:index="21" ma:taxonomy="true" ma:internalName="kad8ff7986d2450fb9021d41e088c921" ma:taxonomyFieldName="Technology" ma:displayName="Technology" ma:readOnly="false" ma:default="12;#Not Applicable|a558b20e-9eec-4a55-b71f-a2cbc28f655c" ma:fieldId="{4ad8ff79-86d2-450f-b902-1d41e088c921}" ma:taxonomyMulti="true" ma:sspId="fbc5ad3e-a86d-4342-9681-9086b1c46ad2" ma:termSetId="64b1f2f5-79b1-4a93-bfa7-cad9c237813a" ma:anchorId="00000000-0000-0000-0000-000000000000"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7"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DDE3A7-A6BD-4878-96B5-C6D6851669DD}">
  <ds:schemaRefs>
    <ds:schemaRef ds:uri="http://schemas.microsoft.com/office/2006/metadata/properties"/>
    <ds:schemaRef ds:uri="http://schemas.microsoft.com/office/infopath/2007/PartnerControls"/>
    <ds:schemaRef ds:uri="951fa48e-70d2-49cb-900b-274e425a7826"/>
    <ds:schemaRef ds:uri="http://schemas.microsoft.com/sharepoint/v3"/>
  </ds:schemaRefs>
</ds:datastoreItem>
</file>

<file path=customXml/itemProps2.xml><?xml version="1.0" encoding="utf-8"?>
<ds:datastoreItem xmlns:ds="http://schemas.openxmlformats.org/officeDocument/2006/customXml" ds:itemID="{224621C8-AFAA-4336-93DB-D440DADB5E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51fa48e-70d2-49cb-900b-274e425a78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DCA184-255A-4DAB-A5CD-0D95623C03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ALLEGIENT%20A%20DMI%20CO%20TEMPLATE_%20V2_01.30.2017</Template>
  <TotalTime>218</TotalTime>
  <Words>745</Words>
  <Application>Microsoft Office PowerPoint</Application>
  <PresentationFormat>On-screen Show (16:9)</PresentationFormat>
  <Paragraphs>174</Paragraphs>
  <Slides>45</Slides>
  <Notes>44</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DMI TEMPLATE - 01.03.17 - THEME</vt:lpstr>
      <vt:lpstr>Reactive JavaScript Architectures</vt:lpstr>
      <vt:lpstr>Reactive Architectures</vt:lpstr>
      <vt:lpstr>Reactive Architectures</vt:lpstr>
      <vt:lpstr>Intro to  Reactive paradigms</vt:lpstr>
      <vt:lpstr>Intro to  Reactive paradigms</vt:lpstr>
      <vt:lpstr>Agenda</vt:lpstr>
      <vt:lpstr>ReactiveX</vt:lpstr>
      <vt:lpstr>ReactiveX</vt:lpstr>
      <vt:lpstr>ReactiveX</vt:lpstr>
      <vt:lpstr>ReactiveX</vt:lpstr>
      <vt:lpstr>ReactiveX</vt:lpstr>
      <vt:lpstr>ReactiveX</vt:lpstr>
      <vt:lpstr>ReactiveX</vt:lpstr>
      <vt:lpstr>ReactiveX</vt:lpstr>
      <vt:lpstr>ReactiveX with Javascript</vt:lpstr>
      <vt:lpstr>Sounds like promises!</vt:lpstr>
      <vt:lpstr>Just use promises!</vt:lpstr>
      <vt:lpstr>Just use promises!</vt:lpstr>
      <vt:lpstr>But why javascript?</vt:lpstr>
      <vt:lpstr>But why javascript?</vt:lpstr>
      <vt:lpstr>Downsides</vt:lpstr>
      <vt:lpstr>But why javascript?</vt:lpstr>
      <vt:lpstr>RxJS</vt:lpstr>
      <vt:lpstr>Observer Pattern</vt:lpstr>
      <vt:lpstr>Observable</vt:lpstr>
      <vt:lpstr>Observers</vt:lpstr>
      <vt:lpstr>Subjects</vt:lpstr>
      <vt:lpstr>PowerPoint Presentation</vt:lpstr>
      <vt:lpstr>Operators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Time!</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Lily Hay</dc:creator>
  <cp:lastModifiedBy>Teddy Sterne</cp:lastModifiedBy>
  <cp:revision>42</cp:revision>
  <dcterms:created xsi:type="dcterms:W3CDTF">2017-02-07T17:27:28Z</dcterms:created>
  <dcterms:modified xsi:type="dcterms:W3CDTF">2017-06-02T15:21:05Z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0x0101006FB493BAD8DF47D7ABC141A17BFEC42E000D32C812A6374B6092B510AA165EEAB70019D8C1857F8DE948B74CF7E8A3D0C478</vt:lpwstr>
  </property>
  <property fmtid="{D5CDD505-2E9C-101B-9397-08002B2CF9AE}" pid="3" name="Technology">
    <vt:lpwstr>12;#Not Applicable|a558b20e-9eec-4a55-b71f-a2cbc28f655c</vt:lpwstr>
  </property>
  <property fmtid="{D5CDD505-2E9C-101B-9397-08002B2CF9AE}" pid="4" name="TaxKeyword">
    <vt:lpwstr/>
  </property>
  <property fmtid="{D5CDD505-2E9C-101B-9397-08002B2CF9AE}" pid="5" name="g_AllegientDocumentType">
    <vt:lpwstr>1;#Not Classified|5e7ce2ac-35b8-47a5-bfc9-df4edd9d079e</vt:lpwstr>
  </property>
  <property fmtid="{D5CDD505-2E9C-101B-9397-08002B2CF9AE}" pid="6" name="g_AllegientDepartment">
    <vt:lpwstr>163;#Marketing|9a671465-2219-4f8a-bb55-c13024bbae58</vt:lpwstr>
  </property>
</Properties>
</file>